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  <p:embeddedFont>
      <p:font typeface="Fascinate Inline"/>
      <p:regular r:id="rId36"/>
    </p:embeddedFont>
    <p:embeddedFont>
      <p:font typeface="Merriweather"/>
      <p:regular r:id="rId37"/>
      <p:bold r:id="rId38"/>
      <p:italic r:id="rId39"/>
      <p:boldItalic r:id="rId40"/>
    </p:embeddedFont>
    <p:embeddedFont>
      <p:font typeface="Barlow"/>
      <p:regular r:id="rId41"/>
      <p:bold r:id="rId42"/>
      <p:italic r:id="rId43"/>
      <p:boldItalic r:id="rId44"/>
    </p:embeddedFont>
    <p:embeddedFont>
      <p:font typeface="DM Serif Display"/>
      <p:regular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5.xml"/><Relationship Id="rId42" Type="http://schemas.openxmlformats.org/officeDocument/2006/relationships/font" Target="fonts/Barlow-bold.fntdata"/><Relationship Id="rId41" Type="http://schemas.openxmlformats.org/officeDocument/2006/relationships/font" Target="fonts/Barlow-regular.fntdata"/><Relationship Id="rId22" Type="http://schemas.openxmlformats.org/officeDocument/2006/relationships/slide" Target="slides/slide17.xml"/><Relationship Id="rId44" Type="http://schemas.openxmlformats.org/officeDocument/2006/relationships/font" Target="fonts/Barlow-boldItalic.fntdata"/><Relationship Id="rId21" Type="http://schemas.openxmlformats.org/officeDocument/2006/relationships/slide" Target="slides/slide16.xml"/><Relationship Id="rId43" Type="http://schemas.openxmlformats.org/officeDocument/2006/relationships/font" Target="fonts/Barlow-italic.fntdata"/><Relationship Id="rId24" Type="http://schemas.openxmlformats.org/officeDocument/2006/relationships/slide" Target="slides/slide19.xml"/><Relationship Id="rId46" Type="http://schemas.openxmlformats.org/officeDocument/2006/relationships/font" Target="fonts/DMSerifDisplay-italic.fntdata"/><Relationship Id="rId23" Type="http://schemas.openxmlformats.org/officeDocument/2006/relationships/slide" Target="slides/slide18.xml"/><Relationship Id="rId45" Type="http://schemas.openxmlformats.org/officeDocument/2006/relationships/font" Target="fonts/DMSerif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9.xml"/><Relationship Id="rId36" Type="http://schemas.openxmlformats.org/officeDocument/2006/relationships/font" Target="fonts/FascinateInline-regular.fntdata"/><Relationship Id="rId17" Type="http://schemas.openxmlformats.org/officeDocument/2006/relationships/slide" Target="slides/slide12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f45e8bc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f45e8bc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1724235c7f2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1724235c7f2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1724235c7f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1724235c7f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1ab1d598f7e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" name="Google Shape;2556;g1ab1d598f7e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1ab1d598f7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1ab1d598f7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ab1d598f7e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ab1d598f7e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1724235c7f2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1724235c7f2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1724235c7f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1724235c7f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1ab1d598f7e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Google Shape;2646;g1ab1d598f7e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ab1d598f7e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ab1d598f7e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1ab1d598f7e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1ab1d598f7e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1ab1d598f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1ab1d598f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1ab1d598f7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1ab1d598f7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1ab1d598f7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2" name="Google Shape;2732;g1ab1d598f7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1ab1d598f7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1ab1d598f7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b1c2217c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b1c2217c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b1c2217c3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b1c2217c3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1a908a630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1a908a630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1ab1d598f7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1ab1d598f7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13a465dc49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13a465dc49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1ab1d598f7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1ab1d598f7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ab1d598f7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ab1d598f7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2" name="Google Shape;12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3" name="Google Shape;13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" name="Google Shape;17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" name="Google Shape;21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" name="Google Shape;22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3" name="Google Shape;23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" name="Google Shape;30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1" name="Google Shape;31;p2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2" name="Google Shape;32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3" name="Google Shape;33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" name="Google Shape;40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" name="Google Shape;41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3" name="Google Shape;43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" name="Google Shape;44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" name="Google Shape;45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" name="Google Shape;47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" name="Google Shape;49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" name="Google Shape;50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1" name="Google Shape;51;p2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2" name="Google Shape;52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3" name="Google Shape;53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" name="Google Shape;54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" name="Google Shape;55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" name="Google Shape;56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" name="Google Shape;57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" name="Google Shape;58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" name="Google Shape;59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" name="Google Shape;60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" name="Google Shape;61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2" name="Google Shape;62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3" name="Google Shape;63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" name="Google Shape;64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" name="Google Shape;65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" name="Google Shape;66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" name="Google Shape;67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" name="Google Shape;68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" name="Google Shape;69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" name="Google Shape;70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1" name="Google Shape;71;p2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72" name="Google Shape;72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3" name="Google Shape;73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" name="Google Shape;74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" name="Google Shape;75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" name="Google Shape;76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" name="Google Shape;77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" name="Google Shape;78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" name="Google Shape;79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" name="Google Shape;80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" name="Google Shape;81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2" name="Google Shape;82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3" name="Google Shape;83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" name="Google Shape;84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" name="Google Shape;85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" name="Google Shape;87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" name="Google Shape;88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" name="Google Shape;90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91" name="Google Shape;91;p2"/>
          <p:cNvSpPr txBox="1"/>
          <p:nvPr>
            <p:ph type="ctrTitle"/>
          </p:nvPr>
        </p:nvSpPr>
        <p:spPr>
          <a:xfrm>
            <a:off x="1248650" y="947503"/>
            <a:ext cx="37086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ascinate Inline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Fascinate Inline"/>
              <a:buNone/>
              <a:defRPr sz="5200">
                <a:latin typeface="Fascinate Inline"/>
                <a:ea typeface="Fascinate Inline"/>
                <a:cs typeface="Fascinate Inline"/>
                <a:sym typeface="Fascinate Inli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Fascinate Inline"/>
              <a:buNone/>
              <a:defRPr sz="5200">
                <a:latin typeface="Fascinate Inline"/>
                <a:ea typeface="Fascinate Inline"/>
                <a:cs typeface="Fascinate Inline"/>
                <a:sym typeface="Fascinate Inli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Fascinate Inline"/>
              <a:buNone/>
              <a:defRPr sz="5200">
                <a:latin typeface="Fascinate Inline"/>
                <a:ea typeface="Fascinate Inline"/>
                <a:cs typeface="Fascinate Inline"/>
                <a:sym typeface="Fascinate Inli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Fascinate Inline"/>
              <a:buNone/>
              <a:defRPr sz="5200">
                <a:latin typeface="Fascinate Inline"/>
                <a:ea typeface="Fascinate Inline"/>
                <a:cs typeface="Fascinate Inline"/>
                <a:sym typeface="Fascinate Inli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Fascinate Inline"/>
              <a:buNone/>
              <a:defRPr sz="5200">
                <a:latin typeface="Fascinate Inline"/>
                <a:ea typeface="Fascinate Inline"/>
                <a:cs typeface="Fascinate Inline"/>
                <a:sym typeface="Fascinate Inli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Fascinate Inline"/>
              <a:buNone/>
              <a:defRPr sz="5200">
                <a:latin typeface="Fascinate Inline"/>
                <a:ea typeface="Fascinate Inline"/>
                <a:cs typeface="Fascinate Inline"/>
                <a:sym typeface="Fascinate Inli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Fascinate Inline"/>
              <a:buNone/>
              <a:defRPr sz="5200">
                <a:latin typeface="Fascinate Inline"/>
                <a:ea typeface="Fascinate Inline"/>
                <a:cs typeface="Fascinate Inline"/>
                <a:sym typeface="Fascinate Inli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Fascinate Inline"/>
              <a:buNone/>
              <a:defRPr sz="5200">
                <a:latin typeface="Fascinate Inline"/>
                <a:ea typeface="Fascinate Inline"/>
                <a:cs typeface="Fascinate Inline"/>
                <a:sym typeface="Fascinate Inline"/>
              </a:defRPr>
            </a:lvl9pPr>
          </a:lstStyle>
          <a:p/>
        </p:txBody>
      </p:sp>
      <p:sp>
        <p:nvSpPr>
          <p:cNvPr id="92" name="Google Shape;92;p2"/>
          <p:cNvSpPr txBox="1"/>
          <p:nvPr>
            <p:ph idx="1" type="subTitle"/>
          </p:nvPr>
        </p:nvSpPr>
        <p:spPr>
          <a:xfrm>
            <a:off x="1248650" y="3668888"/>
            <a:ext cx="31164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2"/>
          <p:cNvSpPr/>
          <p:nvPr>
            <p:ph idx="2" type="pic"/>
          </p:nvPr>
        </p:nvSpPr>
        <p:spPr>
          <a:xfrm>
            <a:off x="5157432" y="717018"/>
            <a:ext cx="3443700" cy="37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94" name="Google Shape;94;p2"/>
          <p:cNvGrpSpPr/>
          <p:nvPr/>
        </p:nvGrpSpPr>
        <p:grpSpPr>
          <a:xfrm>
            <a:off x="227375" y="3768000"/>
            <a:ext cx="759600" cy="1156925"/>
            <a:chOff x="227375" y="3768000"/>
            <a:chExt cx="759600" cy="1156925"/>
          </a:xfrm>
        </p:grpSpPr>
        <p:sp>
          <p:nvSpPr>
            <p:cNvPr id="95" name="Google Shape;95;p2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2"/>
          <p:cNvSpPr/>
          <p:nvPr/>
        </p:nvSpPr>
        <p:spPr>
          <a:xfrm>
            <a:off x="549250" y="350201"/>
            <a:ext cx="728064" cy="727484"/>
          </a:xfrm>
          <a:custGeom>
            <a:rect b="b" l="l" r="r" t="t"/>
            <a:pathLst>
              <a:path extrusionOk="0" h="16169" w="16181">
                <a:moveTo>
                  <a:pt x="3131" y="0"/>
                </a:moveTo>
                <a:lnTo>
                  <a:pt x="3131" y="3120"/>
                </a:lnTo>
                <a:lnTo>
                  <a:pt x="0" y="3120"/>
                </a:lnTo>
                <a:lnTo>
                  <a:pt x="0" y="5203"/>
                </a:lnTo>
                <a:lnTo>
                  <a:pt x="10966" y="5203"/>
                </a:lnTo>
                <a:lnTo>
                  <a:pt x="10966" y="10954"/>
                </a:lnTo>
                <a:lnTo>
                  <a:pt x="5215" y="10954"/>
                </a:lnTo>
                <a:lnTo>
                  <a:pt x="5215" y="6251"/>
                </a:lnTo>
                <a:lnTo>
                  <a:pt x="3131" y="6251"/>
                </a:lnTo>
                <a:lnTo>
                  <a:pt x="3131" y="13038"/>
                </a:lnTo>
                <a:lnTo>
                  <a:pt x="16181" y="13038"/>
                </a:lnTo>
                <a:lnTo>
                  <a:pt x="16181" y="10954"/>
                </a:lnTo>
                <a:lnTo>
                  <a:pt x="13049" y="10954"/>
                </a:lnTo>
                <a:lnTo>
                  <a:pt x="13049" y="3120"/>
                </a:lnTo>
                <a:lnTo>
                  <a:pt x="5215" y="3120"/>
                </a:lnTo>
                <a:lnTo>
                  <a:pt x="5215" y="0"/>
                </a:lnTo>
                <a:close/>
                <a:moveTo>
                  <a:pt x="10966" y="14085"/>
                </a:moveTo>
                <a:lnTo>
                  <a:pt x="10966" y="16169"/>
                </a:lnTo>
                <a:lnTo>
                  <a:pt x="13049" y="16169"/>
                </a:lnTo>
                <a:lnTo>
                  <a:pt x="13049" y="14085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1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4" name="Google Shape;824;p11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825" name="Google Shape;825;p11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826" name="Google Shape;826;p11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827" name="Google Shape;827;p11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8" name="Google Shape;828;p11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9" name="Google Shape;829;p11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0" name="Google Shape;830;p11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1" name="Google Shape;831;p11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2" name="Google Shape;832;p11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3" name="Google Shape;833;p11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4" name="Google Shape;834;p11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5" name="Google Shape;835;p11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36" name="Google Shape;836;p11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37" name="Google Shape;837;p11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8" name="Google Shape;838;p11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9" name="Google Shape;839;p11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0" name="Google Shape;840;p11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1" name="Google Shape;841;p11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2" name="Google Shape;842;p11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3" name="Google Shape;843;p11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4" name="Google Shape;844;p11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45" name="Google Shape;845;p11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846" name="Google Shape;846;p11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847" name="Google Shape;847;p11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8" name="Google Shape;848;p11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9" name="Google Shape;849;p11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0" name="Google Shape;850;p11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1" name="Google Shape;851;p11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2" name="Google Shape;852;p11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3" name="Google Shape;853;p11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4" name="Google Shape;854;p11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5" name="Google Shape;855;p11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56" name="Google Shape;856;p11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57" name="Google Shape;857;p11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8" name="Google Shape;858;p11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9" name="Google Shape;859;p11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0" name="Google Shape;860;p11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1" name="Google Shape;861;p11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2" name="Google Shape;862;p11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3" name="Google Shape;863;p11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4" name="Google Shape;864;p11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65" name="Google Shape;865;p11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866" name="Google Shape;866;p11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867" name="Google Shape;867;p11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8" name="Google Shape;868;p11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9" name="Google Shape;869;p11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0" name="Google Shape;870;p11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1" name="Google Shape;871;p11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2" name="Google Shape;872;p11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3" name="Google Shape;873;p11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4" name="Google Shape;874;p11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5" name="Google Shape;875;p11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76" name="Google Shape;876;p11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77" name="Google Shape;877;p11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8" name="Google Shape;878;p11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9" name="Google Shape;879;p11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0" name="Google Shape;880;p11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1" name="Google Shape;881;p11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2" name="Google Shape;882;p11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3" name="Google Shape;883;p11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4" name="Google Shape;884;p11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85" name="Google Shape;885;p11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886" name="Google Shape;886;p11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887" name="Google Shape;887;p11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8" name="Google Shape;888;p11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9" name="Google Shape;889;p11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0" name="Google Shape;890;p11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1" name="Google Shape;891;p11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2" name="Google Shape;892;p11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3" name="Google Shape;893;p11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4" name="Google Shape;894;p11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5" name="Google Shape;895;p11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96" name="Google Shape;896;p11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97" name="Google Shape;897;p11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8" name="Google Shape;898;p11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9" name="Google Shape;899;p11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0" name="Google Shape;900;p11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1" name="Google Shape;901;p11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2" name="Google Shape;902;p11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3" name="Google Shape;903;p11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4" name="Google Shape;904;p11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905" name="Google Shape;905;p11"/>
          <p:cNvSpPr txBox="1"/>
          <p:nvPr>
            <p:ph hasCustomPrompt="1" type="title"/>
          </p:nvPr>
        </p:nvSpPr>
        <p:spPr>
          <a:xfrm>
            <a:off x="789600" y="1470275"/>
            <a:ext cx="4568700" cy="15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6" name="Google Shape;906;p11"/>
          <p:cNvSpPr txBox="1"/>
          <p:nvPr>
            <p:ph idx="1" type="body"/>
          </p:nvPr>
        </p:nvSpPr>
        <p:spPr>
          <a:xfrm>
            <a:off x="789600" y="2978025"/>
            <a:ext cx="4568700" cy="69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7" name="Google Shape;907;p11"/>
          <p:cNvSpPr/>
          <p:nvPr>
            <p:ph idx="2" type="pic"/>
          </p:nvPr>
        </p:nvSpPr>
        <p:spPr>
          <a:xfrm>
            <a:off x="5724577" y="339100"/>
            <a:ext cx="2876400" cy="44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908" name="Google Shape;908;p11"/>
          <p:cNvGrpSpPr/>
          <p:nvPr/>
        </p:nvGrpSpPr>
        <p:grpSpPr>
          <a:xfrm rot="5400000">
            <a:off x="520325" y="3898775"/>
            <a:ext cx="759600" cy="1156925"/>
            <a:chOff x="227375" y="3768000"/>
            <a:chExt cx="759600" cy="1156925"/>
          </a:xfrm>
        </p:grpSpPr>
        <p:sp>
          <p:nvSpPr>
            <p:cNvPr id="909" name="Google Shape;909;p11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4" name="Google Shape;914;p11"/>
          <p:cNvSpPr/>
          <p:nvPr/>
        </p:nvSpPr>
        <p:spPr>
          <a:xfrm>
            <a:off x="1171750" y="397976"/>
            <a:ext cx="728064" cy="727484"/>
          </a:xfrm>
          <a:custGeom>
            <a:rect b="b" l="l" r="r" t="t"/>
            <a:pathLst>
              <a:path extrusionOk="0" h="16169" w="16181">
                <a:moveTo>
                  <a:pt x="3131" y="0"/>
                </a:moveTo>
                <a:lnTo>
                  <a:pt x="3131" y="3120"/>
                </a:lnTo>
                <a:lnTo>
                  <a:pt x="0" y="3120"/>
                </a:lnTo>
                <a:lnTo>
                  <a:pt x="0" y="5203"/>
                </a:lnTo>
                <a:lnTo>
                  <a:pt x="10966" y="5203"/>
                </a:lnTo>
                <a:lnTo>
                  <a:pt x="10966" y="10954"/>
                </a:lnTo>
                <a:lnTo>
                  <a:pt x="5215" y="10954"/>
                </a:lnTo>
                <a:lnTo>
                  <a:pt x="5215" y="6251"/>
                </a:lnTo>
                <a:lnTo>
                  <a:pt x="3131" y="6251"/>
                </a:lnTo>
                <a:lnTo>
                  <a:pt x="3131" y="13038"/>
                </a:lnTo>
                <a:lnTo>
                  <a:pt x="16181" y="13038"/>
                </a:lnTo>
                <a:lnTo>
                  <a:pt x="16181" y="10954"/>
                </a:lnTo>
                <a:lnTo>
                  <a:pt x="13049" y="10954"/>
                </a:lnTo>
                <a:lnTo>
                  <a:pt x="13049" y="3120"/>
                </a:lnTo>
                <a:lnTo>
                  <a:pt x="5215" y="3120"/>
                </a:lnTo>
                <a:lnTo>
                  <a:pt x="5215" y="0"/>
                </a:lnTo>
                <a:close/>
                <a:moveTo>
                  <a:pt x="10966" y="14085"/>
                </a:moveTo>
                <a:lnTo>
                  <a:pt x="10966" y="16169"/>
                </a:lnTo>
                <a:lnTo>
                  <a:pt x="13049" y="16169"/>
                </a:lnTo>
                <a:lnTo>
                  <a:pt x="13049" y="14085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5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13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8" name="Google Shape;918;p13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919" name="Google Shape;919;p13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920" name="Google Shape;920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21" name="Google Shape;921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2" name="Google Shape;922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3" name="Google Shape;923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4" name="Google Shape;924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5" name="Google Shape;925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6" name="Google Shape;926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7" name="Google Shape;927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8" name="Google Shape;928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9" name="Google Shape;929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30" name="Google Shape;930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31" name="Google Shape;931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2" name="Google Shape;932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3" name="Google Shape;933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4" name="Google Shape;934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5" name="Google Shape;935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6" name="Google Shape;936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7" name="Google Shape;937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8" name="Google Shape;938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39" name="Google Shape;939;p13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940" name="Google Shape;940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41" name="Google Shape;941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2" name="Google Shape;942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3" name="Google Shape;943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4" name="Google Shape;944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5" name="Google Shape;945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6" name="Google Shape;946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7" name="Google Shape;947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8" name="Google Shape;948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9" name="Google Shape;949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50" name="Google Shape;950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51" name="Google Shape;951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2" name="Google Shape;952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3" name="Google Shape;953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4" name="Google Shape;954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5" name="Google Shape;955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6" name="Google Shape;956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7" name="Google Shape;957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8" name="Google Shape;958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59" name="Google Shape;959;p13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960" name="Google Shape;960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61" name="Google Shape;961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2" name="Google Shape;962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3" name="Google Shape;963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4" name="Google Shape;964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5" name="Google Shape;965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6" name="Google Shape;966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7" name="Google Shape;967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8" name="Google Shape;968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69" name="Google Shape;969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70" name="Google Shape;970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71" name="Google Shape;971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2" name="Google Shape;972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3" name="Google Shape;973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4" name="Google Shape;974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5" name="Google Shape;975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6" name="Google Shape;976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7" name="Google Shape;977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78" name="Google Shape;978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79" name="Google Shape;979;p13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980" name="Google Shape;980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81" name="Google Shape;981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2" name="Google Shape;982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3" name="Google Shape;983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4" name="Google Shape;984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5" name="Google Shape;985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6" name="Google Shape;986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7" name="Google Shape;987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8" name="Google Shape;988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9" name="Google Shape;989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90" name="Google Shape;990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91" name="Google Shape;991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2" name="Google Shape;992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3" name="Google Shape;993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4" name="Google Shape;994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5" name="Google Shape;995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6" name="Google Shape;996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7" name="Google Shape;997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8" name="Google Shape;998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999" name="Google Shape;999;p13"/>
          <p:cNvSpPr txBox="1"/>
          <p:nvPr>
            <p:ph idx="1" type="subTitle"/>
          </p:nvPr>
        </p:nvSpPr>
        <p:spPr>
          <a:xfrm>
            <a:off x="1865725" y="1412203"/>
            <a:ext cx="2215200" cy="4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1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000" name="Google Shape;1000;p13"/>
          <p:cNvSpPr txBox="1"/>
          <p:nvPr>
            <p:ph idx="2" type="subTitle"/>
          </p:nvPr>
        </p:nvSpPr>
        <p:spPr>
          <a:xfrm>
            <a:off x="1865725" y="1773237"/>
            <a:ext cx="22152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1" name="Google Shape;1001;p13"/>
          <p:cNvSpPr txBox="1"/>
          <p:nvPr>
            <p:ph idx="3" type="subTitle"/>
          </p:nvPr>
        </p:nvSpPr>
        <p:spPr>
          <a:xfrm>
            <a:off x="1865725" y="2832728"/>
            <a:ext cx="2215200" cy="4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1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002" name="Google Shape;1002;p13"/>
          <p:cNvSpPr txBox="1"/>
          <p:nvPr>
            <p:ph idx="4" type="subTitle"/>
          </p:nvPr>
        </p:nvSpPr>
        <p:spPr>
          <a:xfrm>
            <a:off x="1865725" y="3193760"/>
            <a:ext cx="22152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13"/>
          <p:cNvSpPr txBox="1"/>
          <p:nvPr>
            <p:ph idx="5" type="subTitle"/>
          </p:nvPr>
        </p:nvSpPr>
        <p:spPr>
          <a:xfrm flipH="1">
            <a:off x="5060625" y="1412203"/>
            <a:ext cx="2215200" cy="4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1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004" name="Google Shape;1004;p13"/>
          <p:cNvSpPr txBox="1"/>
          <p:nvPr>
            <p:ph idx="6" type="subTitle"/>
          </p:nvPr>
        </p:nvSpPr>
        <p:spPr>
          <a:xfrm flipH="1">
            <a:off x="5060625" y="1773237"/>
            <a:ext cx="22152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13"/>
          <p:cNvSpPr txBox="1"/>
          <p:nvPr>
            <p:ph idx="7" type="subTitle"/>
          </p:nvPr>
        </p:nvSpPr>
        <p:spPr>
          <a:xfrm flipH="1">
            <a:off x="5060625" y="2832728"/>
            <a:ext cx="2215200" cy="4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1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b="1" sz="20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006" name="Google Shape;1006;p13"/>
          <p:cNvSpPr txBox="1"/>
          <p:nvPr>
            <p:ph idx="8" type="subTitle"/>
          </p:nvPr>
        </p:nvSpPr>
        <p:spPr>
          <a:xfrm flipH="1">
            <a:off x="5060625" y="3193760"/>
            <a:ext cx="22152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13"/>
          <p:cNvSpPr txBox="1"/>
          <p:nvPr>
            <p:ph hasCustomPrompt="1" type="title"/>
          </p:nvPr>
        </p:nvSpPr>
        <p:spPr>
          <a:xfrm>
            <a:off x="911499" y="163774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8" name="Google Shape;1008;p13"/>
          <p:cNvSpPr txBox="1"/>
          <p:nvPr>
            <p:ph hasCustomPrompt="1" idx="9" type="title"/>
          </p:nvPr>
        </p:nvSpPr>
        <p:spPr>
          <a:xfrm>
            <a:off x="911475" y="306242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9" name="Google Shape;1009;p13"/>
          <p:cNvSpPr txBox="1"/>
          <p:nvPr>
            <p:ph hasCustomPrompt="1" idx="13" type="title"/>
          </p:nvPr>
        </p:nvSpPr>
        <p:spPr>
          <a:xfrm>
            <a:off x="7383218" y="163774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0" name="Google Shape;1010;p13"/>
          <p:cNvSpPr txBox="1"/>
          <p:nvPr>
            <p:ph hasCustomPrompt="1" idx="14" type="title"/>
          </p:nvPr>
        </p:nvSpPr>
        <p:spPr>
          <a:xfrm>
            <a:off x="7383223" y="306242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1" name="Google Shape;1011;p13"/>
          <p:cNvSpPr txBox="1"/>
          <p:nvPr>
            <p:ph idx="15"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12" name="Google Shape;1012;p13"/>
          <p:cNvSpPr/>
          <p:nvPr/>
        </p:nvSpPr>
        <p:spPr>
          <a:xfrm>
            <a:off x="8331400" y="999249"/>
            <a:ext cx="466862" cy="448885"/>
          </a:xfrm>
          <a:custGeom>
            <a:rect b="b" l="l" r="r" t="t"/>
            <a:pathLst>
              <a:path extrusionOk="0" h="16131" w="16777">
                <a:moveTo>
                  <a:pt x="8704" y="1263"/>
                </a:moveTo>
                <a:lnTo>
                  <a:pt x="8704" y="14872"/>
                </a:lnTo>
                <a:cubicBezTo>
                  <a:pt x="4954" y="14872"/>
                  <a:pt x="1906" y="11824"/>
                  <a:pt x="1906" y="8073"/>
                </a:cubicBezTo>
                <a:cubicBezTo>
                  <a:pt x="1906" y="4311"/>
                  <a:pt x="4954" y="1263"/>
                  <a:pt x="8704" y="1263"/>
                </a:cubicBezTo>
                <a:close/>
                <a:moveTo>
                  <a:pt x="8704" y="1"/>
                </a:moveTo>
                <a:cubicBezTo>
                  <a:pt x="5442" y="1"/>
                  <a:pt x="2501" y="1965"/>
                  <a:pt x="1251" y="4978"/>
                </a:cubicBezTo>
                <a:cubicBezTo>
                  <a:pt x="1" y="7990"/>
                  <a:pt x="691" y="11467"/>
                  <a:pt x="3001" y="13776"/>
                </a:cubicBezTo>
                <a:cubicBezTo>
                  <a:pt x="4545" y="15313"/>
                  <a:pt x="6605" y="16130"/>
                  <a:pt x="8701" y="16130"/>
                </a:cubicBezTo>
                <a:cubicBezTo>
                  <a:pt x="9741" y="16130"/>
                  <a:pt x="10789" y="15929"/>
                  <a:pt x="11788" y="15515"/>
                </a:cubicBezTo>
                <a:cubicBezTo>
                  <a:pt x="14800" y="14276"/>
                  <a:pt x="16765" y="11336"/>
                  <a:pt x="16777" y="8073"/>
                </a:cubicBezTo>
                <a:cubicBezTo>
                  <a:pt x="16777" y="3620"/>
                  <a:pt x="13157" y="1"/>
                  <a:pt x="8704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3"/>
          <p:cNvSpPr/>
          <p:nvPr/>
        </p:nvSpPr>
        <p:spPr>
          <a:xfrm>
            <a:off x="324903" y="4170817"/>
            <a:ext cx="551474" cy="552340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3"/>
          <p:cNvSpPr/>
          <p:nvPr/>
        </p:nvSpPr>
        <p:spPr>
          <a:xfrm>
            <a:off x="324900" y="703213"/>
            <a:ext cx="445325" cy="396500"/>
          </a:xfrm>
          <a:custGeom>
            <a:rect b="b" l="l" r="r" t="t"/>
            <a:pathLst>
              <a:path extrusionOk="0" h="15860" w="17813">
                <a:moveTo>
                  <a:pt x="13431" y="2905"/>
                </a:moveTo>
                <a:cubicBezTo>
                  <a:pt x="12574" y="2905"/>
                  <a:pt x="11871" y="3715"/>
                  <a:pt x="11871" y="4691"/>
                </a:cubicBezTo>
                <a:cubicBezTo>
                  <a:pt x="11871" y="5680"/>
                  <a:pt x="12574" y="6477"/>
                  <a:pt x="13431" y="6477"/>
                </a:cubicBezTo>
                <a:cubicBezTo>
                  <a:pt x="14288" y="6477"/>
                  <a:pt x="14991" y="5680"/>
                  <a:pt x="14991" y="4691"/>
                </a:cubicBezTo>
                <a:cubicBezTo>
                  <a:pt x="14991" y="3703"/>
                  <a:pt x="14288" y="2905"/>
                  <a:pt x="13431" y="2905"/>
                </a:cubicBezTo>
                <a:close/>
                <a:moveTo>
                  <a:pt x="16681" y="1298"/>
                </a:moveTo>
                <a:lnTo>
                  <a:pt x="16681" y="10716"/>
                </a:lnTo>
                <a:lnTo>
                  <a:pt x="14455" y="8394"/>
                </a:lnTo>
                <a:cubicBezTo>
                  <a:pt x="14300" y="8221"/>
                  <a:pt x="14089" y="8138"/>
                  <a:pt x="13878" y="8138"/>
                </a:cubicBezTo>
                <a:cubicBezTo>
                  <a:pt x="13654" y="8138"/>
                  <a:pt x="13430" y="8233"/>
                  <a:pt x="13276" y="8418"/>
                </a:cubicBezTo>
                <a:lnTo>
                  <a:pt x="11026" y="11002"/>
                </a:lnTo>
                <a:lnTo>
                  <a:pt x="6585" y="4918"/>
                </a:lnTo>
                <a:cubicBezTo>
                  <a:pt x="6429" y="4690"/>
                  <a:pt x="6180" y="4574"/>
                  <a:pt x="5931" y="4574"/>
                </a:cubicBezTo>
                <a:cubicBezTo>
                  <a:pt x="5686" y="4574"/>
                  <a:pt x="5441" y="4687"/>
                  <a:pt x="5287" y="4918"/>
                </a:cubicBezTo>
                <a:lnTo>
                  <a:pt x="1132" y="10454"/>
                </a:lnTo>
                <a:lnTo>
                  <a:pt x="1132" y="1298"/>
                </a:lnTo>
                <a:close/>
                <a:moveTo>
                  <a:pt x="1132" y="0"/>
                </a:moveTo>
                <a:cubicBezTo>
                  <a:pt x="513" y="0"/>
                  <a:pt x="1" y="584"/>
                  <a:pt x="1" y="1298"/>
                </a:cubicBezTo>
                <a:lnTo>
                  <a:pt x="1" y="14562"/>
                </a:lnTo>
                <a:cubicBezTo>
                  <a:pt x="1" y="15276"/>
                  <a:pt x="513" y="15859"/>
                  <a:pt x="1132" y="15859"/>
                </a:cubicBezTo>
                <a:lnTo>
                  <a:pt x="16681" y="15859"/>
                </a:lnTo>
                <a:cubicBezTo>
                  <a:pt x="17312" y="15859"/>
                  <a:pt x="17813" y="15276"/>
                  <a:pt x="17813" y="14562"/>
                </a:cubicBezTo>
                <a:lnTo>
                  <a:pt x="17813" y="1298"/>
                </a:lnTo>
                <a:cubicBezTo>
                  <a:pt x="17813" y="584"/>
                  <a:pt x="17312" y="0"/>
                  <a:pt x="16681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5" name="Google Shape;1015;p13"/>
          <p:cNvGrpSpPr/>
          <p:nvPr/>
        </p:nvGrpSpPr>
        <p:grpSpPr>
          <a:xfrm>
            <a:off x="7567889" y="4282659"/>
            <a:ext cx="1190592" cy="440485"/>
            <a:chOff x="6819725" y="347753"/>
            <a:chExt cx="1610867" cy="595975"/>
          </a:xfrm>
        </p:grpSpPr>
        <p:sp>
          <p:nvSpPr>
            <p:cNvPr id="1016" name="Google Shape;1016;p13"/>
            <p:cNvSpPr/>
            <p:nvPr/>
          </p:nvSpPr>
          <p:spPr>
            <a:xfrm>
              <a:off x="6819725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6962869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7106013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7249156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7392300" y="347753"/>
              <a:ext cx="1038292" cy="595975"/>
            </a:xfrm>
            <a:prstGeom prst="flowChartPreparation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14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3" name="Google Shape;1023;p14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024" name="Google Shape;1024;p14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025" name="Google Shape;1025;p1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26" name="Google Shape;1026;p1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7" name="Google Shape;1027;p1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8" name="Google Shape;1028;p1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9" name="Google Shape;1029;p1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0" name="Google Shape;1030;p1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1" name="Google Shape;1031;p1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2" name="Google Shape;1032;p1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3" name="Google Shape;1033;p1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4" name="Google Shape;1034;p1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35" name="Google Shape;1035;p1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36" name="Google Shape;1036;p1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7" name="Google Shape;1037;p1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8" name="Google Shape;1038;p1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9" name="Google Shape;1039;p1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0" name="Google Shape;1040;p1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1" name="Google Shape;1041;p1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2" name="Google Shape;1042;p1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3" name="Google Shape;1043;p1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44" name="Google Shape;1044;p14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045" name="Google Shape;1045;p1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46" name="Google Shape;1046;p1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7" name="Google Shape;1047;p1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8" name="Google Shape;1048;p1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9" name="Google Shape;1049;p1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0" name="Google Shape;1050;p1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1" name="Google Shape;1051;p1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2" name="Google Shape;1052;p1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3" name="Google Shape;1053;p1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4" name="Google Shape;1054;p1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55" name="Google Shape;1055;p1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56" name="Google Shape;1056;p1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7" name="Google Shape;1057;p1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8" name="Google Shape;1058;p1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9" name="Google Shape;1059;p1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0" name="Google Shape;1060;p1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1" name="Google Shape;1061;p1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2" name="Google Shape;1062;p1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3" name="Google Shape;1063;p1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64" name="Google Shape;1064;p14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065" name="Google Shape;1065;p1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66" name="Google Shape;1066;p1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7" name="Google Shape;1067;p1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8" name="Google Shape;1068;p1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9" name="Google Shape;1069;p1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0" name="Google Shape;1070;p1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1" name="Google Shape;1071;p1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2" name="Google Shape;1072;p1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3" name="Google Shape;1073;p1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4" name="Google Shape;1074;p1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75" name="Google Shape;1075;p1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76" name="Google Shape;1076;p1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7" name="Google Shape;1077;p1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8" name="Google Shape;1078;p1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9" name="Google Shape;1079;p1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0" name="Google Shape;1080;p1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1" name="Google Shape;1081;p1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2" name="Google Shape;1082;p1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3" name="Google Shape;1083;p1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84" name="Google Shape;1084;p14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085" name="Google Shape;1085;p1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86" name="Google Shape;1086;p1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7" name="Google Shape;1087;p1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8" name="Google Shape;1088;p1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9" name="Google Shape;1089;p1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0" name="Google Shape;1090;p1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1" name="Google Shape;1091;p1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2" name="Google Shape;1092;p1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3" name="Google Shape;1093;p1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4" name="Google Shape;1094;p1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95" name="Google Shape;1095;p1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96" name="Google Shape;1096;p1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7" name="Google Shape;1097;p1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8" name="Google Shape;1098;p1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9" name="Google Shape;1099;p1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0" name="Google Shape;1100;p1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1" name="Google Shape;1101;p1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2" name="Google Shape;1102;p1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3" name="Google Shape;1103;p1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104" name="Google Shape;1104;p14"/>
          <p:cNvSpPr txBox="1"/>
          <p:nvPr>
            <p:ph type="title"/>
          </p:nvPr>
        </p:nvSpPr>
        <p:spPr>
          <a:xfrm>
            <a:off x="1815300" y="3539549"/>
            <a:ext cx="55134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05" name="Google Shape;1105;p14"/>
          <p:cNvSpPr txBox="1"/>
          <p:nvPr>
            <p:ph idx="2" type="title"/>
          </p:nvPr>
        </p:nvSpPr>
        <p:spPr>
          <a:xfrm>
            <a:off x="1815300" y="1783691"/>
            <a:ext cx="5513400" cy="15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1106" name="Google Shape;1106;p14"/>
          <p:cNvGrpSpPr/>
          <p:nvPr/>
        </p:nvGrpSpPr>
        <p:grpSpPr>
          <a:xfrm>
            <a:off x="7240014" y="603384"/>
            <a:ext cx="1190592" cy="440485"/>
            <a:chOff x="6819725" y="347753"/>
            <a:chExt cx="1610867" cy="595975"/>
          </a:xfrm>
        </p:grpSpPr>
        <p:sp>
          <p:nvSpPr>
            <p:cNvPr id="1107" name="Google Shape;1107;p14"/>
            <p:cNvSpPr/>
            <p:nvPr/>
          </p:nvSpPr>
          <p:spPr>
            <a:xfrm>
              <a:off x="6819725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6962869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7106013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249156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392300" y="347753"/>
              <a:ext cx="1038292" cy="595975"/>
            </a:xfrm>
            <a:prstGeom prst="flowChartPreparation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14"/>
          <p:cNvSpPr/>
          <p:nvPr/>
        </p:nvSpPr>
        <p:spPr>
          <a:xfrm>
            <a:off x="956046" y="709000"/>
            <a:ext cx="632861" cy="564932"/>
          </a:xfrm>
          <a:custGeom>
            <a:rect b="b" l="l" r="r" t="t"/>
            <a:pathLst>
              <a:path extrusionOk="0" h="16134" w="18074">
                <a:moveTo>
                  <a:pt x="5690" y="4457"/>
                </a:moveTo>
                <a:cubicBezTo>
                  <a:pt x="6047" y="4457"/>
                  <a:pt x="6394" y="4735"/>
                  <a:pt x="6394" y="5156"/>
                </a:cubicBezTo>
                <a:cubicBezTo>
                  <a:pt x="6394" y="5537"/>
                  <a:pt x="6084" y="5846"/>
                  <a:pt x="5703" y="5846"/>
                </a:cubicBezTo>
                <a:cubicBezTo>
                  <a:pt x="5084" y="5846"/>
                  <a:pt x="4775" y="5096"/>
                  <a:pt x="5215" y="4656"/>
                </a:cubicBezTo>
                <a:cubicBezTo>
                  <a:pt x="5352" y="4519"/>
                  <a:pt x="5522" y="4457"/>
                  <a:pt x="5690" y="4457"/>
                </a:cubicBezTo>
                <a:close/>
                <a:moveTo>
                  <a:pt x="10738" y="5560"/>
                </a:moveTo>
                <a:cubicBezTo>
                  <a:pt x="10731" y="5560"/>
                  <a:pt x="10723" y="5560"/>
                  <a:pt x="10716" y="5561"/>
                </a:cubicBezTo>
                <a:cubicBezTo>
                  <a:pt x="8644" y="5561"/>
                  <a:pt x="6965" y="7240"/>
                  <a:pt x="6965" y="9323"/>
                </a:cubicBezTo>
                <a:cubicBezTo>
                  <a:pt x="6965" y="9466"/>
                  <a:pt x="7084" y="9597"/>
                  <a:pt x="7239" y="9597"/>
                </a:cubicBezTo>
                <a:cubicBezTo>
                  <a:pt x="7394" y="9597"/>
                  <a:pt x="7513" y="9466"/>
                  <a:pt x="7513" y="9323"/>
                </a:cubicBezTo>
                <a:cubicBezTo>
                  <a:pt x="7525" y="7549"/>
                  <a:pt x="8954" y="6120"/>
                  <a:pt x="10716" y="6120"/>
                </a:cubicBezTo>
                <a:cubicBezTo>
                  <a:pt x="10723" y="6121"/>
                  <a:pt x="10731" y="6121"/>
                  <a:pt x="10738" y="6121"/>
                </a:cubicBezTo>
                <a:cubicBezTo>
                  <a:pt x="11101" y="6121"/>
                  <a:pt x="11101" y="5560"/>
                  <a:pt x="10738" y="5560"/>
                </a:cubicBezTo>
                <a:close/>
                <a:moveTo>
                  <a:pt x="10671" y="4994"/>
                </a:moveTo>
                <a:cubicBezTo>
                  <a:pt x="12892" y="4994"/>
                  <a:pt x="15026" y="6719"/>
                  <a:pt x="15026" y="9323"/>
                </a:cubicBezTo>
                <a:cubicBezTo>
                  <a:pt x="15026" y="11704"/>
                  <a:pt x="13085" y="13633"/>
                  <a:pt x="10704" y="13633"/>
                </a:cubicBezTo>
                <a:cubicBezTo>
                  <a:pt x="6858" y="13633"/>
                  <a:pt x="4941" y="8990"/>
                  <a:pt x="7656" y="6263"/>
                </a:cubicBezTo>
                <a:cubicBezTo>
                  <a:pt x="8533" y="5387"/>
                  <a:pt x="9612" y="4994"/>
                  <a:pt x="10671" y="4994"/>
                </a:cubicBezTo>
                <a:close/>
                <a:moveTo>
                  <a:pt x="9418" y="1"/>
                </a:moveTo>
                <a:cubicBezTo>
                  <a:pt x="8763" y="1"/>
                  <a:pt x="8168" y="382"/>
                  <a:pt x="7906" y="989"/>
                </a:cubicBezTo>
                <a:lnTo>
                  <a:pt x="7370" y="2156"/>
                </a:lnTo>
                <a:cubicBezTo>
                  <a:pt x="7287" y="2370"/>
                  <a:pt x="7084" y="2501"/>
                  <a:pt x="6858" y="2501"/>
                </a:cubicBezTo>
                <a:lnTo>
                  <a:pt x="5441" y="2501"/>
                </a:lnTo>
                <a:cubicBezTo>
                  <a:pt x="5346" y="2501"/>
                  <a:pt x="5251" y="2453"/>
                  <a:pt x="5203" y="2382"/>
                </a:cubicBezTo>
                <a:lnTo>
                  <a:pt x="4894" y="1917"/>
                </a:lnTo>
                <a:cubicBezTo>
                  <a:pt x="4787" y="1763"/>
                  <a:pt x="4620" y="1667"/>
                  <a:pt x="4429" y="1667"/>
                </a:cubicBezTo>
                <a:lnTo>
                  <a:pt x="3358" y="1667"/>
                </a:lnTo>
                <a:cubicBezTo>
                  <a:pt x="3167" y="1667"/>
                  <a:pt x="3001" y="1763"/>
                  <a:pt x="2893" y="1917"/>
                </a:cubicBezTo>
                <a:lnTo>
                  <a:pt x="2584" y="2382"/>
                </a:lnTo>
                <a:cubicBezTo>
                  <a:pt x="2536" y="2453"/>
                  <a:pt x="2453" y="2501"/>
                  <a:pt x="2358" y="2501"/>
                </a:cubicBezTo>
                <a:lnTo>
                  <a:pt x="1953" y="2501"/>
                </a:lnTo>
                <a:cubicBezTo>
                  <a:pt x="869" y="2501"/>
                  <a:pt x="0" y="3370"/>
                  <a:pt x="0" y="4453"/>
                </a:cubicBezTo>
                <a:lnTo>
                  <a:pt x="0" y="14181"/>
                </a:lnTo>
                <a:cubicBezTo>
                  <a:pt x="0" y="15252"/>
                  <a:pt x="869" y="16133"/>
                  <a:pt x="1953" y="16133"/>
                </a:cubicBezTo>
                <a:lnTo>
                  <a:pt x="16133" y="16133"/>
                </a:lnTo>
                <a:cubicBezTo>
                  <a:pt x="17205" y="16133"/>
                  <a:pt x="18074" y="15252"/>
                  <a:pt x="18074" y="14181"/>
                </a:cubicBezTo>
                <a:lnTo>
                  <a:pt x="18074" y="4453"/>
                </a:lnTo>
                <a:cubicBezTo>
                  <a:pt x="18074" y="3370"/>
                  <a:pt x="17205" y="2501"/>
                  <a:pt x="16133" y="2501"/>
                </a:cubicBezTo>
                <a:lnTo>
                  <a:pt x="14835" y="2501"/>
                </a:lnTo>
                <a:cubicBezTo>
                  <a:pt x="14609" y="2501"/>
                  <a:pt x="14407" y="2370"/>
                  <a:pt x="14323" y="2156"/>
                </a:cubicBezTo>
                <a:lnTo>
                  <a:pt x="13788" y="989"/>
                </a:lnTo>
                <a:cubicBezTo>
                  <a:pt x="13514" y="382"/>
                  <a:pt x="12919" y="1"/>
                  <a:pt x="12276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4"/>
          <p:cNvSpPr/>
          <p:nvPr/>
        </p:nvSpPr>
        <p:spPr>
          <a:xfrm>
            <a:off x="7580508" y="3899152"/>
            <a:ext cx="556178" cy="556178"/>
          </a:xfrm>
          <a:custGeom>
            <a:rect b="b" l="l" r="r" t="t"/>
            <a:pathLst>
              <a:path extrusionOk="0" h="15884" w="15884">
                <a:moveTo>
                  <a:pt x="4394" y="2739"/>
                </a:moveTo>
                <a:lnTo>
                  <a:pt x="4394" y="4394"/>
                </a:lnTo>
                <a:lnTo>
                  <a:pt x="2751" y="4394"/>
                </a:lnTo>
                <a:lnTo>
                  <a:pt x="2751" y="5763"/>
                </a:lnTo>
                <a:lnTo>
                  <a:pt x="4394" y="5763"/>
                </a:lnTo>
                <a:lnTo>
                  <a:pt x="4394" y="7394"/>
                </a:lnTo>
                <a:lnTo>
                  <a:pt x="5763" y="7394"/>
                </a:lnTo>
                <a:lnTo>
                  <a:pt x="5763" y="5751"/>
                </a:lnTo>
                <a:lnTo>
                  <a:pt x="7394" y="5751"/>
                </a:lnTo>
                <a:lnTo>
                  <a:pt x="7394" y="4382"/>
                </a:lnTo>
                <a:lnTo>
                  <a:pt x="5763" y="4382"/>
                </a:lnTo>
                <a:lnTo>
                  <a:pt x="5763" y="2739"/>
                </a:lnTo>
                <a:close/>
                <a:moveTo>
                  <a:pt x="13705" y="10692"/>
                </a:moveTo>
                <a:lnTo>
                  <a:pt x="13705" y="12061"/>
                </a:lnTo>
                <a:lnTo>
                  <a:pt x="8764" y="12061"/>
                </a:lnTo>
                <a:lnTo>
                  <a:pt x="8764" y="10692"/>
                </a:lnTo>
                <a:close/>
                <a:moveTo>
                  <a:pt x="14800" y="1096"/>
                </a:moveTo>
                <a:lnTo>
                  <a:pt x="1096" y="14800"/>
                </a:lnTo>
                <a:lnTo>
                  <a:pt x="1096" y="1643"/>
                </a:lnTo>
                <a:cubicBezTo>
                  <a:pt x="1096" y="1346"/>
                  <a:pt x="1334" y="1096"/>
                  <a:pt x="1644" y="1096"/>
                </a:cubicBezTo>
                <a:close/>
                <a:moveTo>
                  <a:pt x="1644" y="0"/>
                </a:moveTo>
                <a:cubicBezTo>
                  <a:pt x="739" y="0"/>
                  <a:pt x="1" y="738"/>
                  <a:pt x="1" y="1643"/>
                </a:cubicBezTo>
                <a:lnTo>
                  <a:pt x="1" y="14240"/>
                </a:lnTo>
                <a:cubicBezTo>
                  <a:pt x="1" y="15145"/>
                  <a:pt x="739" y="15883"/>
                  <a:pt x="1644" y="15883"/>
                </a:cubicBezTo>
                <a:lnTo>
                  <a:pt x="14252" y="15883"/>
                </a:lnTo>
                <a:cubicBezTo>
                  <a:pt x="15145" y="15883"/>
                  <a:pt x="15884" y="15145"/>
                  <a:pt x="15884" y="14240"/>
                </a:cubicBezTo>
                <a:lnTo>
                  <a:pt x="15884" y="1643"/>
                </a:lnTo>
                <a:cubicBezTo>
                  <a:pt x="15884" y="738"/>
                  <a:pt x="15157" y="0"/>
                  <a:pt x="14252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 rot="5400000">
            <a:off x="857046" y="3737409"/>
            <a:ext cx="759600" cy="1156925"/>
            <a:chOff x="227375" y="3768000"/>
            <a:chExt cx="759600" cy="1156925"/>
          </a:xfrm>
        </p:grpSpPr>
        <p:sp>
          <p:nvSpPr>
            <p:cNvPr id="1115" name="Google Shape;1115;p14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5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p15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123" name="Google Shape;1123;p15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24" name="Google Shape;1124;p1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25" name="Google Shape;1125;p1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6" name="Google Shape;1126;p1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7" name="Google Shape;1127;p1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8" name="Google Shape;1128;p1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9" name="Google Shape;1129;p1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0" name="Google Shape;1130;p1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1" name="Google Shape;1131;p1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2" name="Google Shape;1132;p1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3" name="Google Shape;1133;p1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34" name="Google Shape;1134;p1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135" name="Google Shape;1135;p1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6" name="Google Shape;1136;p1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7" name="Google Shape;1137;p1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8" name="Google Shape;1138;p1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9" name="Google Shape;1139;p1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0" name="Google Shape;1140;p1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1" name="Google Shape;1141;p1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2" name="Google Shape;1142;p1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43" name="Google Shape;1143;p15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44" name="Google Shape;1144;p1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45" name="Google Shape;1145;p1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6" name="Google Shape;1146;p1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7" name="Google Shape;1147;p1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8" name="Google Shape;1148;p1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9" name="Google Shape;1149;p1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0" name="Google Shape;1150;p1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1" name="Google Shape;1151;p1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2" name="Google Shape;1152;p1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3" name="Google Shape;1153;p1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54" name="Google Shape;1154;p1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155" name="Google Shape;1155;p1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6" name="Google Shape;1156;p1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7" name="Google Shape;1157;p1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8" name="Google Shape;1158;p1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9" name="Google Shape;1159;p1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0" name="Google Shape;1160;p1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1" name="Google Shape;1161;p1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2" name="Google Shape;1162;p1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63" name="Google Shape;1163;p15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164" name="Google Shape;1164;p1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65" name="Google Shape;1165;p1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6" name="Google Shape;1166;p1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7" name="Google Shape;1167;p1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8" name="Google Shape;1168;p1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9" name="Google Shape;1169;p1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0" name="Google Shape;1170;p1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1" name="Google Shape;1171;p1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2" name="Google Shape;1172;p1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3" name="Google Shape;1173;p1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74" name="Google Shape;1174;p1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175" name="Google Shape;1175;p1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6" name="Google Shape;1176;p1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7" name="Google Shape;1177;p1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8" name="Google Shape;1178;p1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9" name="Google Shape;1179;p1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0" name="Google Shape;1180;p1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1" name="Google Shape;1181;p1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2" name="Google Shape;1182;p1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83" name="Google Shape;1183;p15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184" name="Google Shape;1184;p1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85" name="Google Shape;1185;p1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6" name="Google Shape;1186;p1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7" name="Google Shape;1187;p1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8" name="Google Shape;1188;p1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9" name="Google Shape;1189;p1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0" name="Google Shape;1190;p1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1" name="Google Shape;1191;p1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2" name="Google Shape;1192;p1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3" name="Google Shape;1193;p1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94" name="Google Shape;1194;p1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195" name="Google Shape;1195;p1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6" name="Google Shape;1196;p1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7" name="Google Shape;1197;p1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8" name="Google Shape;1198;p1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9" name="Google Shape;1199;p1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0" name="Google Shape;1200;p1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1" name="Google Shape;1201;p1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2" name="Google Shape;1202;p1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203" name="Google Shape;1203;p15"/>
          <p:cNvSpPr/>
          <p:nvPr>
            <p:ph idx="2" type="pic"/>
          </p:nvPr>
        </p:nvSpPr>
        <p:spPr>
          <a:xfrm>
            <a:off x="1091725" y="712000"/>
            <a:ext cx="2895900" cy="37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p15"/>
          <p:cNvSpPr txBox="1"/>
          <p:nvPr>
            <p:ph type="title"/>
          </p:nvPr>
        </p:nvSpPr>
        <p:spPr>
          <a:xfrm>
            <a:off x="4508100" y="2037356"/>
            <a:ext cx="3922500" cy="18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5" name="Google Shape;1205;p15"/>
          <p:cNvSpPr txBox="1"/>
          <p:nvPr>
            <p:ph idx="1" type="subTitle"/>
          </p:nvPr>
        </p:nvSpPr>
        <p:spPr>
          <a:xfrm>
            <a:off x="4508100" y="3888550"/>
            <a:ext cx="3735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6" name="Google Shape;1206;p15"/>
          <p:cNvSpPr txBox="1"/>
          <p:nvPr>
            <p:ph hasCustomPrompt="1" idx="3" type="title"/>
          </p:nvPr>
        </p:nvSpPr>
        <p:spPr>
          <a:xfrm>
            <a:off x="4508100" y="550844"/>
            <a:ext cx="23079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7" name="Google Shape;1207;p15"/>
          <p:cNvSpPr/>
          <p:nvPr/>
        </p:nvSpPr>
        <p:spPr>
          <a:xfrm>
            <a:off x="8219714" y="227201"/>
            <a:ext cx="624821" cy="625802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5"/>
          <p:cNvSpPr/>
          <p:nvPr/>
        </p:nvSpPr>
        <p:spPr>
          <a:xfrm>
            <a:off x="8104950" y="4249900"/>
            <a:ext cx="651302" cy="623256"/>
          </a:xfrm>
          <a:custGeom>
            <a:rect b="b" l="l" r="r" t="t"/>
            <a:pathLst>
              <a:path extrusionOk="0" h="16134" w="16860">
                <a:moveTo>
                  <a:pt x="9418" y="60"/>
                </a:moveTo>
                <a:lnTo>
                  <a:pt x="7084" y="4096"/>
                </a:lnTo>
                <a:lnTo>
                  <a:pt x="15442" y="4096"/>
                </a:lnTo>
                <a:cubicBezTo>
                  <a:pt x="14192" y="1870"/>
                  <a:pt x="11954" y="370"/>
                  <a:pt x="9418" y="60"/>
                </a:cubicBezTo>
                <a:close/>
                <a:moveTo>
                  <a:pt x="8438" y="0"/>
                </a:moveTo>
                <a:cubicBezTo>
                  <a:pt x="5906" y="0"/>
                  <a:pt x="3521" y="1187"/>
                  <a:pt x="2000" y="3203"/>
                </a:cubicBezTo>
                <a:lnTo>
                  <a:pt x="4322" y="7251"/>
                </a:lnTo>
                <a:lnTo>
                  <a:pt x="8513" y="1"/>
                </a:lnTo>
                <a:cubicBezTo>
                  <a:pt x="8488" y="0"/>
                  <a:pt x="8463" y="0"/>
                  <a:pt x="8438" y="0"/>
                </a:cubicBezTo>
                <a:close/>
                <a:moveTo>
                  <a:pt x="1488" y="3965"/>
                </a:moveTo>
                <a:cubicBezTo>
                  <a:pt x="179" y="6168"/>
                  <a:pt x="0" y="8859"/>
                  <a:pt x="1000" y="11216"/>
                </a:cubicBezTo>
                <a:lnTo>
                  <a:pt x="5667" y="11216"/>
                </a:lnTo>
                <a:lnTo>
                  <a:pt x="1488" y="3965"/>
                </a:lnTo>
                <a:close/>
                <a:moveTo>
                  <a:pt x="11192" y="4918"/>
                </a:moveTo>
                <a:lnTo>
                  <a:pt x="15371" y="12157"/>
                </a:lnTo>
                <a:cubicBezTo>
                  <a:pt x="16681" y="9966"/>
                  <a:pt x="16859" y="7275"/>
                  <a:pt x="15859" y="4918"/>
                </a:cubicBezTo>
                <a:close/>
                <a:moveTo>
                  <a:pt x="1405" y="12038"/>
                </a:moveTo>
                <a:cubicBezTo>
                  <a:pt x="2667" y="14264"/>
                  <a:pt x="4905" y="15764"/>
                  <a:pt x="7441" y="16074"/>
                </a:cubicBezTo>
                <a:lnTo>
                  <a:pt x="7453" y="16074"/>
                </a:lnTo>
                <a:lnTo>
                  <a:pt x="9787" y="12038"/>
                </a:lnTo>
                <a:close/>
                <a:moveTo>
                  <a:pt x="12549" y="8883"/>
                </a:moveTo>
                <a:lnTo>
                  <a:pt x="8358" y="16133"/>
                </a:lnTo>
                <a:cubicBezTo>
                  <a:pt x="8383" y="16134"/>
                  <a:pt x="8408" y="16134"/>
                  <a:pt x="8434" y="16134"/>
                </a:cubicBezTo>
                <a:cubicBezTo>
                  <a:pt x="10965" y="16134"/>
                  <a:pt x="13350" y="14947"/>
                  <a:pt x="14871" y="12919"/>
                </a:cubicBezTo>
                <a:lnTo>
                  <a:pt x="14883" y="12919"/>
                </a:lnTo>
                <a:lnTo>
                  <a:pt x="12549" y="8883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16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1" name="Google Shape;1211;p16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212" name="Google Shape;1212;p16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213" name="Google Shape;1213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14" name="Google Shape;1214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5" name="Google Shape;1215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6" name="Google Shape;1216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7" name="Google Shape;1217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8" name="Google Shape;1218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9" name="Google Shape;1219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0" name="Google Shape;1220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1" name="Google Shape;1221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2" name="Google Shape;1222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23" name="Google Shape;1223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24" name="Google Shape;1224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5" name="Google Shape;1225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6" name="Google Shape;1226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7" name="Google Shape;1227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8" name="Google Shape;1228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9" name="Google Shape;1229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0" name="Google Shape;1230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1" name="Google Shape;1231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32" name="Google Shape;1232;p16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233" name="Google Shape;1233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34" name="Google Shape;1234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5" name="Google Shape;1235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6" name="Google Shape;1236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7" name="Google Shape;1237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8" name="Google Shape;1238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9" name="Google Shape;1239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0" name="Google Shape;1240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1" name="Google Shape;1241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2" name="Google Shape;1242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43" name="Google Shape;1243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44" name="Google Shape;1244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5" name="Google Shape;1245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6" name="Google Shape;1246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7" name="Google Shape;1247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8" name="Google Shape;1248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9" name="Google Shape;1249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0" name="Google Shape;1250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1" name="Google Shape;1251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52" name="Google Shape;1252;p16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253" name="Google Shape;1253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54" name="Google Shape;1254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5" name="Google Shape;1255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6" name="Google Shape;1256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7" name="Google Shape;1257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8" name="Google Shape;1258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9" name="Google Shape;1259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0" name="Google Shape;1260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1" name="Google Shape;1261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2" name="Google Shape;1262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63" name="Google Shape;1263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64" name="Google Shape;1264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5" name="Google Shape;1265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6" name="Google Shape;1266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7" name="Google Shape;1267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8" name="Google Shape;1268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9" name="Google Shape;1269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0" name="Google Shape;1270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1" name="Google Shape;1271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72" name="Google Shape;1272;p16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273" name="Google Shape;1273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74" name="Google Shape;1274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5" name="Google Shape;1275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6" name="Google Shape;1276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7" name="Google Shape;1277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8" name="Google Shape;1278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9" name="Google Shape;1279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0" name="Google Shape;1280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1" name="Google Shape;1281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2" name="Google Shape;1282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83" name="Google Shape;1283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84" name="Google Shape;1284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5" name="Google Shape;1285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6" name="Google Shape;1286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7" name="Google Shape;1287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8" name="Google Shape;1288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9" name="Google Shape;1289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0" name="Google Shape;1290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1" name="Google Shape;1291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292" name="Google Shape;1292;p16"/>
          <p:cNvSpPr txBox="1"/>
          <p:nvPr>
            <p:ph hasCustomPrompt="1" type="title"/>
          </p:nvPr>
        </p:nvSpPr>
        <p:spPr>
          <a:xfrm>
            <a:off x="4845612" y="3283012"/>
            <a:ext cx="3405000" cy="8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93" name="Google Shape;1293;p16"/>
          <p:cNvSpPr txBox="1"/>
          <p:nvPr>
            <p:ph idx="1" type="subTitle"/>
          </p:nvPr>
        </p:nvSpPr>
        <p:spPr>
          <a:xfrm>
            <a:off x="5130612" y="3966089"/>
            <a:ext cx="28350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4" name="Google Shape;1294;p16"/>
          <p:cNvSpPr txBox="1"/>
          <p:nvPr>
            <p:ph hasCustomPrompt="1" idx="2" type="title"/>
          </p:nvPr>
        </p:nvSpPr>
        <p:spPr>
          <a:xfrm>
            <a:off x="4845612" y="1929986"/>
            <a:ext cx="3405000" cy="8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95" name="Google Shape;1295;p16"/>
          <p:cNvSpPr txBox="1"/>
          <p:nvPr>
            <p:ph idx="3" type="subTitle"/>
          </p:nvPr>
        </p:nvSpPr>
        <p:spPr>
          <a:xfrm>
            <a:off x="5130612" y="2613187"/>
            <a:ext cx="28350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6" name="Google Shape;1296;p16"/>
          <p:cNvSpPr txBox="1"/>
          <p:nvPr>
            <p:ph hasCustomPrompt="1" idx="4" type="title"/>
          </p:nvPr>
        </p:nvSpPr>
        <p:spPr>
          <a:xfrm>
            <a:off x="4829862" y="577061"/>
            <a:ext cx="3436500" cy="8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97" name="Google Shape;1297;p16"/>
          <p:cNvSpPr txBox="1"/>
          <p:nvPr>
            <p:ph idx="5" type="subTitle"/>
          </p:nvPr>
        </p:nvSpPr>
        <p:spPr>
          <a:xfrm>
            <a:off x="5130762" y="1260285"/>
            <a:ext cx="28350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8" name="Google Shape;1298;p16"/>
          <p:cNvSpPr/>
          <p:nvPr>
            <p:ph idx="6" type="pic"/>
          </p:nvPr>
        </p:nvSpPr>
        <p:spPr>
          <a:xfrm>
            <a:off x="540725" y="339100"/>
            <a:ext cx="3453600" cy="446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p16"/>
          <p:cNvSpPr/>
          <p:nvPr/>
        </p:nvSpPr>
        <p:spPr>
          <a:xfrm>
            <a:off x="8631750" y="4123575"/>
            <a:ext cx="251117" cy="589455"/>
          </a:xfrm>
          <a:custGeom>
            <a:rect b="b" l="l" r="r" t="t"/>
            <a:pathLst>
              <a:path extrusionOk="0" h="17159" w="7310">
                <a:moveTo>
                  <a:pt x="3131" y="7930"/>
                </a:moveTo>
                <a:cubicBezTo>
                  <a:pt x="3703" y="7930"/>
                  <a:pt x="4155" y="8299"/>
                  <a:pt x="4155" y="8871"/>
                </a:cubicBezTo>
                <a:lnTo>
                  <a:pt x="4155" y="12264"/>
                </a:lnTo>
                <a:cubicBezTo>
                  <a:pt x="5013" y="12752"/>
                  <a:pt x="5394" y="13776"/>
                  <a:pt x="5084" y="14717"/>
                </a:cubicBezTo>
                <a:cubicBezTo>
                  <a:pt x="4801" y="15565"/>
                  <a:pt x="4002" y="16125"/>
                  <a:pt x="3122" y="16125"/>
                </a:cubicBezTo>
                <a:cubicBezTo>
                  <a:pt x="3038" y="16125"/>
                  <a:pt x="2954" y="16120"/>
                  <a:pt x="2870" y="16110"/>
                </a:cubicBezTo>
                <a:cubicBezTo>
                  <a:pt x="893" y="15872"/>
                  <a:pt x="357" y="13252"/>
                  <a:pt x="2084" y="12264"/>
                </a:cubicBezTo>
                <a:lnTo>
                  <a:pt x="2084" y="8871"/>
                </a:lnTo>
                <a:cubicBezTo>
                  <a:pt x="2084" y="8299"/>
                  <a:pt x="2536" y="7930"/>
                  <a:pt x="3108" y="7930"/>
                </a:cubicBezTo>
                <a:close/>
                <a:moveTo>
                  <a:pt x="3096" y="1"/>
                </a:moveTo>
                <a:cubicBezTo>
                  <a:pt x="1965" y="1"/>
                  <a:pt x="1048" y="822"/>
                  <a:pt x="1048" y="1953"/>
                </a:cubicBezTo>
                <a:lnTo>
                  <a:pt x="1048" y="11752"/>
                </a:lnTo>
                <a:cubicBezTo>
                  <a:pt x="393" y="12324"/>
                  <a:pt x="12" y="13145"/>
                  <a:pt x="0" y="14014"/>
                </a:cubicBezTo>
                <a:cubicBezTo>
                  <a:pt x="0" y="15705"/>
                  <a:pt x="1334" y="17098"/>
                  <a:pt x="3024" y="17157"/>
                </a:cubicBezTo>
                <a:cubicBezTo>
                  <a:pt x="3058" y="17158"/>
                  <a:pt x="3091" y="17159"/>
                  <a:pt x="3123" y="17159"/>
                </a:cubicBezTo>
                <a:cubicBezTo>
                  <a:pt x="5938" y="17159"/>
                  <a:pt x="7310" y="13659"/>
                  <a:pt x="5179" y="11752"/>
                </a:cubicBezTo>
                <a:lnTo>
                  <a:pt x="5191" y="11752"/>
                </a:lnTo>
                <a:lnTo>
                  <a:pt x="5191" y="1953"/>
                </a:lnTo>
                <a:cubicBezTo>
                  <a:pt x="5191" y="822"/>
                  <a:pt x="4274" y="1"/>
                  <a:pt x="3131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6"/>
          <p:cNvSpPr/>
          <p:nvPr/>
        </p:nvSpPr>
        <p:spPr>
          <a:xfrm>
            <a:off x="8184100" y="250275"/>
            <a:ext cx="651302" cy="623256"/>
          </a:xfrm>
          <a:custGeom>
            <a:rect b="b" l="l" r="r" t="t"/>
            <a:pathLst>
              <a:path extrusionOk="0" h="16134" w="16860">
                <a:moveTo>
                  <a:pt x="9418" y="60"/>
                </a:moveTo>
                <a:lnTo>
                  <a:pt x="7084" y="4096"/>
                </a:lnTo>
                <a:lnTo>
                  <a:pt x="15442" y="4096"/>
                </a:lnTo>
                <a:cubicBezTo>
                  <a:pt x="14192" y="1870"/>
                  <a:pt x="11954" y="370"/>
                  <a:pt x="9418" y="60"/>
                </a:cubicBezTo>
                <a:close/>
                <a:moveTo>
                  <a:pt x="8438" y="0"/>
                </a:moveTo>
                <a:cubicBezTo>
                  <a:pt x="5906" y="0"/>
                  <a:pt x="3521" y="1187"/>
                  <a:pt x="2000" y="3203"/>
                </a:cubicBezTo>
                <a:lnTo>
                  <a:pt x="4322" y="7251"/>
                </a:lnTo>
                <a:lnTo>
                  <a:pt x="8513" y="1"/>
                </a:lnTo>
                <a:cubicBezTo>
                  <a:pt x="8488" y="0"/>
                  <a:pt x="8463" y="0"/>
                  <a:pt x="8438" y="0"/>
                </a:cubicBezTo>
                <a:close/>
                <a:moveTo>
                  <a:pt x="1488" y="3965"/>
                </a:moveTo>
                <a:cubicBezTo>
                  <a:pt x="179" y="6168"/>
                  <a:pt x="0" y="8859"/>
                  <a:pt x="1000" y="11216"/>
                </a:cubicBezTo>
                <a:lnTo>
                  <a:pt x="5667" y="11216"/>
                </a:lnTo>
                <a:lnTo>
                  <a:pt x="1488" y="3965"/>
                </a:lnTo>
                <a:close/>
                <a:moveTo>
                  <a:pt x="11192" y="4918"/>
                </a:moveTo>
                <a:lnTo>
                  <a:pt x="15371" y="12157"/>
                </a:lnTo>
                <a:cubicBezTo>
                  <a:pt x="16681" y="9966"/>
                  <a:pt x="16859" y="7275"/>
                  <a:pt x="15859" y="4918"/>
                </a:cubicBezTo>
                <a:close/>
                <a:moveTo>
                  <a:pt x="1405" y="12038"/>
                </a:moveTo>
                <a:cubicBezTo>
                  <a:pt x="2667" y="14264"/>
                  <a:pt x="4905" y="15764"/>
                  <a:pt x="7441" y="16074"/>
                </a:cubicBezTo>
                <a:lnTo>
                  <a:pt x="7453" y="16074"/>
                </a:lnTo>
                <a:lnTo>
                  <a:pt x="9787" y="12038"/>
                </a:lnTo>
                <a:close/>
                <a:moveTo>
                  <a:pt x="12549" y="8883"/>
                </a:moveTo>
                <a:lnTo>
                  <a:pt x="8358" y="16133"/>
                </a:lnTo>
                <a:cubicBezTo>
                  <a:pt x="8383" y="16134"/>
                  <a:pt x="8408" y="16134"/>
                  <a:pt x="8434" y="16134"/>
                </a:cubicBezTo>
                <a:cubicBezTo>
                  <a:pt x="10965" y="16134"/>
                  <a:pt x="13350" y="14947"/>
                  <a:pt x="14871" y="12919"/>
                </a:cubicBezTo>
                <a:lnTo>
                  <a:pt x="14883" y="12919"/>
                </a:lnTo>
                <a:lnTo>
                  <a:pt x="12549" y="8883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1"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7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1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304" name="Google Shape;1304;p1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305" name="Google Shape;1305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306" name="Google Shape;1306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7" name="Google Shape;1307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8" name="Google Shape;1308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9" name="Google Shape;1309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0" name="Google Shape;1310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1" name="Google Shape;1311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2" name="Google Shape;1312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3" name="Google Shape;1313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4" name="Google Shape;1314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15" name="Google Shape;1315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316" name="Google Shape;1316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7" name="Google Shape;1317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8" name="Google Shape;1318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9" name="Google Shape;1319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0" name="Google Shape;1320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1" name="Google Shape;1321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2" name="Google Shape;1322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3" name="Google Shape;1323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24" name="Google Shape;1324;p1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325" name="Google Shape;1325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326" name="Google Shape;1326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7" name="Google Shape;1327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8" name="Google Shape;1328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9" name="Google Shape;1329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0" name="Google Shape;1330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1" name="Google Shape;1331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2" name="Google Shape;1332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3" name="Google Shape;1333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4" name="Google Shape;1334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35" name="Google Shape;1335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336" name="Google Shape;1336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7" name="Google Shape;1337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8" name="Google Shape;1338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9" name="Google Shape;1339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0" name="Google Shape;1340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1" name="Google Shape;1341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2" name="Google Shape;1342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3" name="Google Shape;1343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44" name="Google Shape;1344;p1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345" name="Google Shape;1345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346" name="Google Shape;1346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7" name="Google Shape;1347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8" name="Google Shape;1348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9" name="Google Shape;1349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0" name="Google Shape;1350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1" name="Google Shape;1351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2" name="Google Shape;1352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3" name="Google Shape;1353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4" name="Google Shape;1354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55" name="Google Shape;1355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356" name="Google Shape;1356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7" name="Google Shape;1357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8" name="Google Shape;1358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9" name="Google Shape;1359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0" name="Google Shape;1360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1" name="Google Shape;1361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2" name="Google Shape;1362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3" name="Google Shape;1363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64" name="Google Shape;1364;p1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365" name="Google Shape;1365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366" name="Google Shape;1366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7" name="Google Shape;1367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8" name="Google Shape;1368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9" name="Google Shape;1369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0" name="Google Shape;1370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1" name="Google Shape;1371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2" name="Google Shape;1372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3" name="Google Shape;1373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4" name="Google Shape;1374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75" name="Google Shape;1375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376" name="Google Shape;1376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7" name="Google Shape;1377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8" name="Google Shape;1378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9" name="Google Shape;1379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0" name="Google Shape;1380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1" name="Google Shape;1381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2" name="Google Shape;1382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3" name="Google Shape;1383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384" name="Google Shape;1384;p17"/>
          <p:cNvSpPr/>
          <p:nvPr>
            <p:ph idx="2" type="pic"/>
          </p:nvPr>
        </p:nvSpPr>
        <p:spPr>
          <a:xfrm>
            <a:off x="542528" y="712000"/>
            <a:ext cx="3447600" cy="3719100"/>
          </a:xfrm>
          <a:prstGeom prst="rect">
            <a:avLst/>
          </a:prstGeom>
          <a:noFill/>
          <a:ln>
            <a:noFill/>
          </a:ln>
        </p:spPr>
      </p:sp>
      <p:sp>
        <p:nvSpPr>
          <p:cNvPr id="1385" name="Google Shape;1385;p17"/>
          <p:cNvSpPr txBox="1"/>
          <p:nvPr>
            <p:ph type="title"/>
          </p:nvPr>
        </p:nvSpPr>
        <p:spPr>
          <a:xfrm>
            <a:off x="5021600" y="1528875"/>
            <a:ext cx="3380400" cy="9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6" name="Google Shape;1386;p17"/>
          <p:cNvSpPr txBox="1"/>
          <p:nvPr>
            <p:ph idx="1" type="subTitle"/>
          </p:nvPr>
        </p:nvSpPr>
        <p:spPr>
          <a:xfrm>
            <a:off x="5021600" y="2528025"/>
            <a:ext cx="33804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7" name="Google Shape;1387;p17"/>
          <p:cNvSpPr/>
          <p:nvPr/>
        </p:nvSpPr>
        <p:spPr>
          <a:xfrm>
            <a:off x="7912500" y="4091125"/>
            <a:ext cx="604675" cy="680312"/>
          </a:xfrm>
          <a:custGeom>
            <a:rect b="b" l="l" r="r" t="t"/>
            <a:pathLst>
              <a:path extrusionOk="0" h="16397" w="14574">
                <a:moveTo>
                  <a:pt x="2607" y="775"/>
                </a:moveTo>
                <a:cubicBezTo>
                  <a:pt x="2750" y="775"/>
                  <a:pt x="2858" y="894"/>
                  <a:pt x="2858" y="1037"/>
                </a:cubicBezTo>
                <a:lnTo>
                  <a:pt x="2858" y="2335"/>
                </a:lnTo>
                <a:cubicBezTo>
                  <a:pt x="2858" y="2478"/>
                  <a:pt x="2750" y="2597"/>
                  <a:pt x="2607" y="2597"/>
                </a:cubicBezTo>
                <a:lnTo>
                  <a:pt x="1036" y="2597"/>
                </a:lnTo>
                <a:cubicBezTo>
                  <a:pt x="893" y="2597"/>
                  <a:pt x="786" y="2478"/>
                  <a:pt x="786" y="2335"/>
                </a:cubicBezTo>
                <a:lnTo>
                  <a:pt x="786" y="1037"/>
                </a:lnTo>
                <a:cubicBezTo>
                  <a:pt x="786" y="894"/>
                  <a:pt x="893" y="775"/>
                  <a:pt x="1036" y="775"/>
                </a:cubicBezTo>
                <a:close/>
                <a:moveTo>
                  <a:pt x="13537" y="775"/>
                </a:moveTo>
                <a:cubicBezTo>
                  <a:pt x="13680" y="775"/>
                  <a:pt x="13787" y="894"/>
                  <a:pt x="13787" y="1037"/>
                </a:cubicBezTo>
                <a:lnTo>
                  <a:pt x="13799" y="2335"/>
                </a:lnTo>
                <a:cubicBezTo>
                  <a:pt x="13799" y="2478"/>
                  <a:pt x="13680" y="2597"/>
                  <a:pt x="13537" y="2597"/>
                </a:cubicBezTo>
                <a:lnTo>
                  <a:pt x="11966" y="2597"/>
                </a:lnTo>
                <a:cubicBezTo>
                  <a:pt x="11823" y="2597"/>
                  <a:pt x="11716" y="2478"/>
                  <a:pt x="11716" y="2335"/>
                </a:cubicBezTo>
                <a:lnTo>
                  <a:pt x="11716" y="1037"/>
                </a:lnTo>
                <a:cubicBezTo>
                  <a:pt x="11716" y="894"/>
                  <a:pt x="11823" y="775"/>
                  <a:pt x="11966" y="775"/>
                </a:cubicBezTo>
                <a:close/>
                <a:moveTo>
                  <a:pt x="2607" y="3383"/>
                </a:moveTo>
                <a:cubicBezTo>
                  <a:pt x="2750" y="3383"/>
                  <a:pt x="2858" y="3490"/>
                  <a:pt x="2858" y="3644"/>
                </a:cubicBezTo>
                <a:lnTo>
                  <a:pt x="2858" y="4942"/>
                </a:lnTo>
                <a:cubicBezTo>
                  <a:pt x="2858" y="5085"/>
                  <a:pt x="2750" y="5204"/>
                  <a:pt x="2607" y="5204"/>
                </a:cubicBezTo>
                <a:lnTo>
                  <a:pt x="1036" y="5204"/>
                </a:lnTo>
                <a:cubicBezTo>
                  <a:pt x="893" y="5204"/>
                  <a:pt x="786" y="5085"/>
                  <a:pt x="786" y="4942"/>
                </a:cubicBezTo>
                <a:lnTo>
                  <a:pt x="786" y="3644"/>
                </a:lnTo>
                <a:cubicBezTo>
                  <a:pt x="786" y="3490"/>
                  <a:pt x="893" y="3383"/>
                  <a:pt x="1036" y="3383"/>
                </a:cubicBezTo>
                <a:close/>
                <a:moveTo>
                  <a:pt x="13537" y="3383"/>
                </a:moveTo>
                <a:cubicBezTo>
                  <a:pt x="13680" y="3383"/>
                  <a:pt x="13787" y="3490"/>
                  <a:pt x="13787" y="3644"/>
                </a:cubicBezTo>
                <a:lnTo>
                  <a:pt x="13799" y="4942"/>
                </a:lnTo>
                <a:cubicBezTo>
                  <a:pt x="13799" y="5085"/>
                  <a:pt x="13680" y="5204"/>
                  <a:pt x="13537" y="5204"/>
                </a:cubicBezTo>
                <a:lnTo>
                  <a:pt x="11966" y="5204"/>
                </a:lnTo>
                <a:cubicBezTo>
                  <a:pt x="11823" y="5204"/>
                  <a:pt x="11704" y="5085"/>
                  <a:pt x="11716" y="4942"/>
                </a:cubicBezTo>
                <a:lnTo>
                  <a:pt x="11716" y="3644"/>
                </a:lnTo>
                <a:cubicBezTo>
                  <a:pt x="11716" y="3490"/>
                  <a:pt x="11823" y="3383"/>
                  <a:pt x="11966" y="3383"/>
                </a:cubicBezTo>
                <a:close/>
                <a:moveTo>
                  <a:pt x="2607" y="5978"/>
                </a:moveTo>
                <a:cubicBezTo>
                  <a:pt x="2750" y="5978"/>
                  <a:pt x="2858" y="6097"/>
                  <a:pt x="2858" y="6240"/>
                </a:cubicBezTo>
                <a:lnTo>
                  <a:pt x="2858" y="7538"/>
                </a:lnTo>
                <a:cubicBezTo>
                  <a:pt x="2858" y="7681"/>
                  <a:pt x="2750" y="7800"/>
                  <a:pt x="2607" y="7800"/>
                </a:cubicBezTo>
                <a:lnTo>
                  <a:pt x="1036" y="7800"/>
                </a:lnTo>
                <a:cubicBezTo>
                  <a:pt x="893" y="7800"/>
                  <a:pt x="786" y="7681"/>
                  <a:pt x="786" y="7538"/>
                </a:cubicBezTo>
                <a:lnTo>
                  <a:pt x="786" y="6240"/>
                </a:lnTo>
                <a:cubicBezTo>
                  <a:pt x="786" y="6097"/>
                  <a:pt x="893" y="5978"/>
                  <a:pt x="1036" y="5978"/>
                </a:cubicBezTo>
                <a:close/>
                <a:moveTo>
                  <a:pt x="10680" y="775"/>
                </a:moveTo>
                <a:cubicBezTo>
                  <a:pt x="10823" y="775"/>
                  <a:pt x="10930" y="894"/>
                  <a:pt x="10930" y="1037"/>
                </a:cubicBezTo>
                <a:lnTo>
                  <a:pt x="10930" y="7538"/>
                </a:lnTo>
                <a:cubicBezTo>
                  <a:pt x="10930" y="7681"/>
                  <a:pt x="10823" y="7800"/>
                  <a:pt x="10680" y="7800"/>
                </a:cubicBezTo>
                <a:lnTo>
                  <a:pt x="3905" y="7800"/>
                </a:lnTo>
                <a:cubicBezTo>
                  <a:pt x="3762" y="7800"/>
                  <a:pt x="3643" y="7681"/>
                  <a:pt x="3643" y="7538"/>
                </a:cubicBezTo>
                <a:lnTo>
                  <a:pt x="3643" y="1037"/>
                </a:lnTo>
                <a:cubicBezTo>
                  <a:pt x="3643" y="894"/>
                  <a:pt x="3762" y="775"/>
                  <a:pt x="3905" y="775"/>
                </a:cubicBezTo>
                <a:close/>
                <a:moveTo>
                  <a:pt x="13537" y="5978"/>
                </a:moveTo>
                <a:cubicBezTo>
                  <a:pt x="13680" y="5978"/>
                  <a:pt x="13799" y="6097"/>
                  <a:pt x="13799" y="6240"/>
                </a:cubicBezTo>
                <a:lnTo>
                  <a:pt x="13799" y="7538"/>
                </a:lnTo>
                <a:cubicBezTo>
                  <a:pt x="13799" y="7681"/>
                  <a:pt x="13680" y="7800"/>
                  <a:pt x="13537" y="7800"/>
                </a:cubicBezTo>
                <a:lnTo>
                  <a:pt x="11966" y="7800"/>
                </a:lnTo>
                <a:cubicBezTo>
                  <a:pt x="11823" y="7800"/>
                  <a:pt x="11716" y="7681"/>
                  <a:pt x="11716" y="7538"/>
                </a:cubicBezTo>
                <a:lnTo>
                  <a:pt x="11716" y="6240"/>
                </a:lnTo>
                <a:cubicBezTo>
                  <a:pt x="11716" y="6097"/>
                  <a:pt x="11823" y="5978"/>
                  <a:pt x="11966" y="5978"/>
                </a:cubicBezTo>
                <a:close/>
                <a:moveTo>
                  <a:pt x="2607" y="8586"/>
                </a:moveTo>
                <a:cubicBezTo>
                  <a:pt x="2750" y="8586"/>
                  <a:pt x="2858" y="8693"/>
                  <a:pt x="2858" y="8847"/>
                </a:cubicBezTo>
                <a:lnTo>
                  <a:pt x="2858" y="10145"/>
                </a:lnTo>
                <a:cubicBezTo>
                  <a:pt x="2858" y="10288"/>
                  <a:pt x="2750" y="10407"/>
                  <a:pt x="2607" y="10407"/>
                </a:cubicBezTo>
                <a:lnTo>
                  <a:pt x="1036" y="10407"/>
                </a:lnTo>
                <a:cubicBezTo>
                  <a:pt x="893" y="10407"/>
                  <a:pt x="786" y="10288"/>
                  <a:pt x="786" y="10145"/>
                </a:cubicBezTo>
                <a:lnTo>
                  <a:pt x="786" y="8847"/>
                </a:lnTo>
                <a:cubicBezTo>
                  <a:pt x="786" y="8693"/>
                  <a:pt x="893" y="8586"/>
                  <a:pt x="1036" y="8586"/>
                </a:cubicBezTo>
                <a:close/>
                <a:moveTo>
                  <a:pt x="13537" y="8586"/>
                </a:moveTo>
                <a:cubicBezTo>
                  <a:pt x="13680" y="8586"/>
                  <a:pt x="13787" y="8693"/>
                  <a:pt x="13787" y="8847"/>
                </a:cubicBezTo>
                <a:lnTo>
                  <a:pt x="13799" y="10145"/>
                </a:lnTo>
                <a:cubicBezTo>
                  <a:pt x="13799" y="10288"/>
                  <a:pt x="13680" y="10407"/>
                  <a:pt x="13537" y="10407"/>
                </a:cubicBezTo>
                <a:lnTo>
                  <a:pt x="11966" y="10407"/>
                </a:lnTo>
                <a:cubicBezTo>
                  <a:pt x="11823" y="10407"/>
                  <a:pt x="11716" y="10288"/>
                  <a:pt x="11716" y="10145"/>
                </a:cubicBezTo>
                <a:lnTo>
                  <a:pt x="11716" y="8847"/>
                </a:lnTo>
                <a:cubicBezTo>
                  <a:pt x="11704" y="8693"/>
                  <a:pt x="11823" y="8586"/>
                  <a:pt x="11966" y="8586"/>
                </a:cubicBezTo>
                <a:close/>
                <a:moveTo>
                  <a:pt x="2607" y="11181"/>
                </a:moveTo>
                <a:cubicBezTo>
                  <a:pt x="2750" y="11181"/>
                  <a:pt x="2858" y="11300"/>
                  <a:pt x="2858" y="11443"/>
                </a:cubicBezTo>
                <a:lnTo>
                  <a:pt x="2858" y="12741"/>
                </a:lnTo>
                <a:cubicBezTo>
                  <a:pt x="2858" y="12884"/>
                  <a:pt x="2750" y="13003"/>
                  <a:pt x="2607" y="13003"/>
                </a:cubicBezTo>
                <a:lnTo>
                  <a:pt x="1036" y="13003"/>
                </a:lnTo>
                <a:cubicBezTo>
                  <a:pt x="893" y="13003"/>
                  <a:pt x="786" y="12884"/>
                  <a:pt x="786" y="12741"/>
                </a:cubicBezTo>
                <a:lnTo>
                  <a:pt x="786" y="11443"/>
                </a:lnTo>
                <a:cubicBezTo>
                  <a:pt x="786" y="11300"/>
                  <a:pt x="893" y="11181"/>
                  <a:pt x="1036" y="11181"/>
                </a:cubicBezTo>
                <a:close/>
                <a:moveTo>
                  <a:pt x="13537" y="11181"/>
                </a:moveTo>
                <a:cubicBezTo>
                  <a:pt x="13680" y="11181"/>
                  <a:pt x="13787" y="11300"/>
                  <a:pt x="13787" y="11443"/>
                </a:cubicBezTo>
                <a:lnTo>
                  <a:pt x="13799" y="12741"/>
                </a:lnTo>
                <a:cubicBezTo>
                  <a:pt x="13799" y="12884"/>
                  <a:pt x="13680" y="13003"/>
                  <a:pt x="13537" y="13003"/>
                </a:cubicBezTo>
                <a:lnTo>
                  <a:pt x="11966" y="13003"/>
                </a:lnTo>
                <a:cubicBezTo>
                  <a:pt x="11823" y="13003"/>
                  <a:pt x="11716" y="12884"/>
                  <a:pt x="11716" y="12741"/>
                </a:cubicBezTo>
                <a:lnTo>
                  <a:pt x="11716" y="11443"/>
                </a:lnTo>
                <a:cubicBezTo>
                  <a:pt x="11716" y="11300"/>
                  <a:pt x="11823" y="11181"/>
                  <a:pt x="11966" y="11181"/>
                </a:cubicBezTo>
                <a:close/>
                <a:moveTo>
                  <a:pt x="2607" y="13789"/>
                </a:moveTo>
                <a:cubicBezTo>
                  <a:pt x="2750" y="13789"/>
                  <a:pt x="2858" y="13908"/>
                  <a:pt x="2858" y="14051"/>
                </a:cubicBezTo>
                <a:lnTo>
                  <a:pt x="2858" y="15348"/>
                </a:lnTo>
                <a:cubicBezTo>
                  <a:pt x="2858" y="15491"/>
                  <a:pt x="2750" y="15610"/>
                  <a:pt x="2607" y="15610"/>
                </a:cubicBezTo>
                <a:lnTo>
                  <a:pt x="1036" y="15610"/>
                </a:lnTo>
                <a:cubicBezTo>
                  <a:pt x="893" y="15610"/>
                  <a:pt x="786" y="15491"/>
                  <a:pt x="786" y="15348"/>
                </a:cubicBezTo>
                <a:lnTo>
                  <a:pt x="786" y="14051"/>
                </a:lnTo>
                <a:cubicBezTo>
                  <a:pt x="786" y="13908"/>
                  <a:pt x="893" y="13789"/>
                  <a:pt x="1036" y="13789"/>
                </a:cubicBezTo>
                <a:close/>
                <a:moveTo>
                  <a:pt x="10680" y="8586"/>
                </a:moveTo>
                <a:cubicBezTo>
                  <a:pt x="10823" y="8586"/>
                  <a:pt x="10930" y="8693"/>
                  <a:pt x="10930" y="8847"/>
                </a:cubicBezTo>
                <a:lnTo>
                  <a:pt x="10930" y="15348"/>
                </a:lnTo>
                <a:cubicBezTo>
                  <a:pt x="10930" y="15491"/>
                  <a:pt x="10811" y="15610"/>
                  <a:pt x="10668" y="15610"/>
                </a:cubicBezTo>
                <a:lnTo>
                  <a:pt x="3905" y="15610"/>
                </a:lnTo>
                <a:cubicBezTo>
                  <a:pt x="3762" y="15610"/>
                  <a:pt x="3643" y="15491"/>
                  <a:pt x="3643" y="15348"/>
                </a:cubicBezTo>
                <a:lnTo>
                  <a:pt x="3643" y="8847"/>
                </a:lnTo>
                <a:cubicBezTo>
                  <a:pt x="3643" y="8693"/>
                  <a:pt x="3762" y="8586"/>
                  <a:pt x="3905" y="8586"/>
                </a:cubicBezTo>
                <a:close/>
                <a:moveTo>
                  <a:pt x="13537" y="13789"/>
                </a:moveTo>
                <a:cubicBezTo>
                  <a:pt x="13680" y="13789"/>
                  <a:pt x="13787" y="13908"/>
                  <a:pt x="13787" y="14051"/>
                </a:cubicBezTo>
                <a:lnTo>
                  <a:pt x="13799" y="15348"/>
                </a:lnTo>
                <a:cubicBezTo>
                  <a:pt x="13799" y="15491"/>
                  <a:pt x="13680" y="15610"/>
                  <a:pt x="13537" y="15610"/>
                </a:cubicBezTo>
                <a:lnTo>
                  <a:pt x="11966" y="15610"/>
                </a:lnTo>
                <a:cubicBezTo>
                  <a:pt x="11823" y="15610"/>
                  <a:pt x="11716" y="15491"/>
                  <a:pt x="11716" y="15348"/>
                </a:cubicBezTo>
                <a:lnTo>
                  <a:pt x="11716" y="14051"/>
                </a:lnTo>
                <a:cubicBezTo>
                  <a:pt x="11716" y="13908"/>
                  <a:pt x="11823" y="13789"/>
                  <a:pt x="11966" y="13789"/>
                </a:cubicBezTo>
                <a:close/>
                <a:moveTo>
                  <a:pt x="13558" y="1"/>
                </a:moveTo>
                <a:cubicBezTo>
                  <a:pt x="13551" y="1"/>
                  <a:pt x="13544" y="1"/>
                  <a:pt x="13537" y="1"/>
                </a:cubicBezTo>
                <a:lnTo>
                  <a:pt x="1036" y="1"/>
                </a:lnTo>
                <a:cubicBezTo>
                  <a:pt x="464" y="1"/>
                  <a:pt x="0" y="466"/>
                  <a:pt x="0" y="1037"/>
                </a:cubicBezTo>
                <a:lnTo>
                  <a:pt x="0" y="15348"/>
                </a:lnTo>
                <a:cubicBezTo>
                  <a:pt x="0" y="15920"/>
                  <a:pt x="464" y="16396"/>
                  <a:pt x="1036" y="16396"/>
                </a:cubicBezTo>
                <a:lnTo>
                  <a:pt x="13537" y="16396"/>
                </a:lnTo>
                <a:cubicBezTo>
                  <a:pt x="14109" y="16396"/>
                  <a:pt x="14573" y="15920"/>
                  <a:pt x="14573" y="15348"/>
                </a:cubicBezTo>
                <a:lnTo>
                  <a:pt x="14573" y="1037"/>
                </a:lnTo>
                <a:cubicBezTo>
                  <a:pt x="14573" y="473"/>
                  <a:pt x="14120" y="1"/>
                  <a:pt x="13558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17"/>
          <p:cNvGrpSpPr/>
          <p:nvPr/>
        </p:nvGrpSpPr>
        <p:grpSpPr>
          <a:xfrm>
            <a:off x="7240014" y="468659"/>
            <a:ext cx="1190592" cy="440485"/>
            <a:chOff x="6819725" y="347753"/>
            <a:chExt cx="1610867" cy="595975"/>
          </a:xfrm>
        </p:grpSpPr>
        <p:sp>
          <p:nvSpPr>
            <p:cNvPr id="1389" name="Google Shape;1389;p17"/>
            <p:cNvSpPr/>
            <p:nvPr/>
          </p:nvSpPr>
          <p:spPr>
            <a:xfrm>
              <a:off x="6819725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6962869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7106013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7249156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7392300" y="347753"/>
              <a:ext cx="1038292" cy="595975"/>
            </a:xfrm>
            <a:prstGeom prst="flowChartPreparation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_1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18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6" name="Google Shape;1396;p18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397" name="Google Shape;1397;p18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398" name="Google Shape;1398;p1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399" name="Google Shape;1399;p1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0" name="Google Shape;1400;p1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1" name="Google Shape;1401;p1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2" name="Google Shape;1402;p1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3" name="Google Shape;1403;p1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4" name="Google Shape;1404;p1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5" name="Google Shape;1405;p1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6" name="Google Shape;1406;p1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7" name="Google Shape;1407;p1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08" name="Google Shape;1408;p1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409" name="Google Shape;1409;p1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0" name="Google Shape;1410;p1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1" name="Google Shape;1411;p1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2" name="Google Shape;1412;p1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3" name="Google Shape;1413;p1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4" name="Google Shape;1414;p1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5" name="Google Shape;1415;p1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6" name="Google Shape;1416;p1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17" name="Google Shape;1417;p18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418" name="Google Shape;1418;p1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19" name="Google Shape;1419;p1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0" name="Google Shape;1420;p1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1" name="Google Shape;1421;p1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2" name="Google Shape;1422;p1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3" name="Google Shape;1423;p1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4" name="Google Shape;1424;p1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5" name="Google Shape;1425;p1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6" name="Google Shape;1426;p1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7" name="Google Shape;1427;p1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28" name="Google Shape;1428;p1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429" name="Google Shape;1429;p1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30" name="Google Shape;1430;p1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31" name="Google Shape;1431;p1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32" name="Google Shape;1432;p1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33" name="Google Shape;1433;p1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34" name="Google Shape;1434;p1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35" name="Google Shape;1435;p1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36" name="Google Shape;1436;p1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37" name="Google Shape;1437;p18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438" name="Google Shape;1438;p1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39" name="Google Shape;1439;p1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0" name="Google Shape;1440;p1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1" name="Google Shape;1441;p1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2" name="Google Shape;1442;p1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3" name="Google Shape;1443;p1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4" name="Google Shape;1444;p1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5" name="Google Shape;1445;p1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6" name="Google Shape;1446;p1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7" name="Google Shape;1447;p1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48" name="Google Shape;1448;p1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449" name="Google Shape;1449;p1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0" name="Google Shape;1450;p1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1" name="Google Shape;1451;p1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2" name="Google Shape;1452;p1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3" name="Google Shape;1453;p1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4" name="Google Shape;1454;p1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5" name="Google Shape;1455;p1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6" name="Google Shape;1456;p1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57" name="Google Shape;1457;p18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458" name="Google Shape;1458;p1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59" name="Google Shape;1459;p1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0" name="Google Shape;1460;p1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1" name="Google Shape;1461;p1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2" name="Google Shape;1462;p1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3" name="Google Shape;1463;p1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4" name="Google Shape;1464;p1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5" name="Google Shape;1465;p1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6" name="Google Shape;1466;p1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7" name="Google Shape;1467;p1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68" name="Google Shape;1468;p1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469" name="Google Shape;1469;p1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0" name="Google Shape;1470;p1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1" name="Google Shape;1471;p1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2" name="Google Shape;1472;p1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3" name="Google Shape;1473;p1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4" name="Google Shape;1474;p1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5" name="Google Shape;1475;p1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6" name="Google Shape;1476;p1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477" name="Google Shape;1477;p18"/>
          <p:cNvSpPr txBox="1"/>
          <p:nvPr>
            <p:ph idx="1" type="subTitle"/>
          </p:nvPr>
        </p:nvSpPr>
        <p:spPr>
          <a:xfrm>
            <a:off x="963350" y="2093525"/>
            <a:ext cx="31203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8" name="Google Shape;1478;p18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79" name="Google Shape;1479;p18"/>
          <p:cNvSpPr/>
          <p:nvPr>
            <p:ph idx="2" type="pic"/>
          </p:nvPr>
        </p:nvSpPr>
        <p:spPr>
          <a:xfrm>
            <a:off x="4772797" y="1725735"/>
            <a:ext cx="3038100" cy="172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80" name="Google Shape;1480;p18"/>
          <p:cNvGrpSpPr/>
          <p:nvPr/>
        </p:nvGrpSpPr>
        <p:grpSpPr>
          <a:xfrm rot="-5400000">
            <a:off x="7758175" y="3952650"/>
            <a:ext cx="759600" cy="1156925"/>
            <a:chOff x="227375" y="3768000"/>
            <a:chExt cx="759600" cy="1156925"/>
          </a:xfrm>
        </p:grpSpPr>
        <p:sp>
          <p:nvSpPr>
            <p:cNvPr id="1481" name="Google Shape;1481;p18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6" name="Google Shape;1486;p18"/>
          <p:cNvSpPr/>
          <p:nvPr/>
        </p:nvSpPr>
        <p:spPr>
          <a:xfrm>
            <a:off x="713400" y="904101"/>
            <a:ext cx="728064" cy="727484"/>
          </a:xfrm>
          <a:custGeom>
            <a:rect b="b" l="l" r="r" t="t"/>
            <a:pathLst>
              <a:path extrusionOk="0" h="16169" w="16181">
                <a:moveTo>
                  <a:pt x="3131" y="0"/>
                </a:moveTo>
                <a:lnTo>
                  <a:pt x="3131" y="3120"/>
                </a:lnTo>
                <a:lnTo>
                  <a:pt x="0" y="3120"/>
                </a:lnTo>
                <a:lnTo>
                  <a:pt x="0" y="5203"/>
                </a:lnTo>
                <a:lnTo>
                  <a:pt x="10966" y="5203"/>
                </a:lnTo>
                <a:lnTo>
                  <a:pt x="10966" y="10954"/>
                </a:lnTo>
                <a:lnTo>
                  <a:pt x="5215" y="10954"/>
                </a:lnTo>
                <a:lnTo>
                  <a:pt x="5215" y="6251"/>
                </a:lnTo>
                <a:lnTo>
                  <a:pt x="3131" y="6251"/>
                </a:lnTo>
                <a:lnTo>
                  <a:pt x="3131" y="13038"/>
                </a:lnTo>
                <a:lnTo>
                  <a:pt x="16181" y="13038"/>
                </a:lnTo>
                <a:lnTo>
                  <a:pt x="16181" y="10954"/>
                </a:lnTo>
                <a:lnTo>
                  <a:pt x="13049" y="10954"/>
                </a:lnTo>
                <a:lnTo>
                  <a:pt x="13049" y="3120"/>
                </a:lnTo>
                <a:lnTo>
                  <a:pt x="5215" y="3120"/>
                </a:lnTo>
                <a:lnTo>
                  <a:pt x="5215" y="0"/>
                </a:lnTo>
                <a:close/>
                <a:moveTo>
                  <a:pt x="10966" y="14085"/>
                </a:moveTo>
                <a:lnTo>
                  <a:pt x="10966" y="16169"/>
                </a:lnTo>
                <a:lnTo>
                  <a:pt x="13049" y="16169"/>
                </a:lnTo>
                <a:lnTo>
                  <a:pt x="13049" y="14085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8"/>
          <p:cNvSpPr/>
          <p:nvPr/>
        </p:nvSpPr>
        <p:spPr>
          <a:xfrm>
            <a:off x="810877" y="4103813"/>
            <a:ext cx="445325" cy="396500"/>
          </a:xfrm>
          <a:custGeom>
            <a:rect b="b" l="l" r="r" t="t"/>
            <a:pathLst>
              <a:path extrusionOk="0" h="15860" w="17813">
                <a:moveTo>
                  <a:pt x="13431" y="2905"/>
                </a:moveTo>
                <a:cubicBezTo>
                  <a:pt x="12574" y="2905"/>
                  <a:pt x="11871" y="3715"/>
                  <a:pt x="11871" y="4691"/>
                </a:cubicBezTo>
                <a:cubicBezTo>
                  <a:pt x="11871" y="5680"/>
                  <a:pt x="12574" y="6477"/>
                  <a:pt x="13431" y="6477"/>
                </a:cubicBezTo>
                <a:cubicBezTo>
                  <a:pt x="14288" y="6477"/>
                  <a:pt x="14991" y="5680"/>
                  <a:pt x="14991" y="4691"/>
                </a:cubicBezTo>
                <a:cubicBezTo>
                  <a:pt x="14991" y="3703"/>
                  <a:pt x="14288" y="2905"/>
                  <a:pt x="13431" y="2905"/>
                </a:cubicBezTo>
                <a:close/>
                <a:moveTo>
                  <a:pt x="16681" y="1298"/>
                </a:moveTo>
                <a:lnTo>
                  <a:pt x="16681" y="10716"/>
                </a:lnTo>
                <a:lnTo>
                  <a:pt x="14455" y="8394"/>
                </a:lnTo>
                <a:cubicBezTo>
                  <a:pt x="14300" y="8221"/>
                  <a:pt x="14089" y="8138"/>
                  <a:pt x="13878" y="8138"/>
                </a:cubicBezTo>
                <a:cubicBezTo>
                  <a:pt x="13654" y="8138"/>
                  <a:pt x="13430" y="8233"/>
                  <a:pt x="13276" y="8418"/>
                </a:cubicBezTo>
                <a:lnTo>
                  <a:pt x="11026" y="11002"/>
                </a:lnTo>
                <a:lnTo>
                  <a:pt x="6585" y="4918"/>
                </a:lnTo>
                <a:cubicBezTo>
                  <a:pt x="6429" y="4690"/>
                  <a:pt x="6180" y="4574"/>
                  <a:pt x="5931" y="4574"/>
                </a:cubicBezTo>
                <a:cubicBezTo>
                  <a:pt x="5686" y="4574"/>
                  <a:pt x="5441" y="4687"/>
                  <a:pt x="5287" y="4918"/>
                </a:cubicBezTo>
                <a:lnTo>
                  <a:pt x="1132" y="10454"/>
                </a:lnTo>
                <a:lnTo>
                  <a:pt x="1132" y="1298"/>
                </a:lnTo>
                <a:close/>
                <a:moveTo>
                  <a:pt x="1132" y="0"/>
                </a:moveTo>
                <a:cubicBezTo>
                  <a:pt x="513" y="0"/>
                  <a:pt x="1" y="584"/>
                  <a:pt x="1" y="1298"/>
                </a:cubicBezTo>
                <a:lnTo>
                  <a:pt x="1" y="14562"/>
                </a:lnTo>
                <a:cubicBezTo>
                  <a:pt x="1" y="15276"/>
                  <a:pt x="513" y="15859"/>
                  <a:pt x="1132" y="15859"/>
                </a:cubicBezTo>
                <a:lnTo>
                  <a:pt x="16681" y="15859"/>
                </a:lnTo>
                <a:cubicBezTo>
                  <a:pt x="17312" y="15859"/>
                  <a:pt x="17813" y="15276"/>
                  <a:pt x="17813" y="14562"/>
                </a:cubicBezTo>
                <a:lnTo>
                  <a:pt x="17813" y="1298"/>
                </a:lnTo>
                <a:cubicBezTo>
                  <a:pt x="17813" y="584"/>
                  <a:pt x="17312" y="0"/>
                  <a:pt x="1668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Google Shape;1489;p19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0" name="Google Shape;1490;p1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491" name="Google Shape;1491;p1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492" name="Google Shape;149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93" name="Google Shape;149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4" name="Google Shape;149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5" name="Google Shape;149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6" name="Google Shape;149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7" name="Google Shape;149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8" name="Google Shape;149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9" name="Google Shape;149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0" name="Google Shape;150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1" name="Google Shape;150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02" name="Google Shape;150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03" name="Google Shape;150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4" name="Google Shape;150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5" name="Google Shape;150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6" name="Google Shape;150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7" name="Google Shape;150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8" name="Google Shape;150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9" name="Google Shape;150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0" name="Google Shape;151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11" name="Google Shape;1511;p1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512" name="Google Shape;151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513" name="Google Shape;151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4" name="Google Shape;151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5" name="Google Shape;151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6" name="Google Shape;151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7" name="Google Shape;151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8" name="Google Shape;151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9" name="Google Shape;151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0" name="Google Shape;152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1" name="Google Shape;152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22" name="Google Shape;152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23" name="Google Shape;152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4" name="Google Shape;152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5" name="Google Shape;152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6" name="Google Shape;152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7" name="Google Shape;152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8" name="Google Shape;152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9" name="Google Shape;152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0" name="Google Shape;153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31" name="Google Shape;1531;p1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532" name="Google Shape;153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533" name="Google Shape;153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4" name="Google Shape;153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5" name="Google Shape;153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6" name="Google Shape;153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7" name="Google Shape;153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8" name="Google Shape;153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9" name="Google Shape;153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0" name="Google Shape;154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1" name="Google Shape;154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42" name="Google Shape;154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43" name="Google Shape;154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4" name="Google Shape;154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5" name="Google Shape;154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6" name="Google Shape;154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7" name="Google Shape;154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8" name="Google Shape;154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9" name="Google Shape;154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0" name="Google Shape;155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51" name="Google Shape;1551;p1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552" name="Google Shape;155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553" name="Google Shape;155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4" name="Google Shape;155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5" name="Google Shape;155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6" name="Google Shape;155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7" name="Google Shape;155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8" name="Google Shape;155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9" name="Google Shape;155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0" name="Google Shape;156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1" name="Google Shape;156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62" name="Google Shape;156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63" name="Google Shape;156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4" name="Google Shape;156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5" name="Google Shape;156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6" name="Google Shape;156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7" name="Google Shape;156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8" name="Google Shape;156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9" name="Google Shape;156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0" name="Google Shape;157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571" name="Google Shape;1571;p19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72" name="Google Shape;1572;p19"/>
          <p:cNvSpPr/>
          <p:nvPr/>
        </p:nvSpPr>
        <p:spPr>
          <a:xfrm>
            <a:off x="8219100" y="210201"/>
            <a:ext cx="661434" cy="662433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20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5" name="Google Shape;1575;p20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576" name="Google Shape;1576;p20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577" name="Google Shape;1577;p20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578" name="Google Shape;1578;p20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9" name="Google Shape;1579;p20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0" name="Google Shape;1580;p20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1" name="Google Shape;1581;p20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2" name="Google Shape;1582;p20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3" name="Google Shape;1583;p20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4" name="Google Shape;1584;p20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5" name="Google Shape;1585;p20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6" name="Google Shape;1586;p20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87" name="Google Shape;1587;p20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88" name="Google Shape;1588;p20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9" name="Google Shape;1589;p20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0" name="Google Shape;1590;p20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1" name="Google Shape;1591;p20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2" name="Google Shape;1592;p20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3" name="Google Shape;1593;p20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4" name="Google Shape;1594;p20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5" name="Google Shape;1595;p20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96" name="Google Shape;1596;p20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597" name="Google Shape;1597;p20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598" name="Google Shape;1598;p20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9" name="Google Shape;1599;p20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0" name="Google Shape;1600;p20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1" name="Google Shape;1601;p20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2" name="Google Shape;1602;p20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3" name="Google Shape;1603;p20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4" name="Google Shape;1604;p20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5" name="Google Shape;1605;p20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6" name="Google Shape;1606;p20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07" name="Google Shape;1607;p20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08" name="Google Shape;1608;p20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9" name="Google Shape;1609;p20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0" name="Google Shape;1610;p20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1" name="Google Shape;1611;p20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2" name="Google Shape;1612;p20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3" name="Google Shape;1613;p20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4" name="Google Shape;1614;p20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5" name="Google Shape;1615;p20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16" name="Google Shape;1616;p20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17" name="Google Shape;1617;p20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18" name="Google Shape;1618;p20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9" name="Google Shape;1619;p20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0" name="Google Shape;1620;p20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1" name="Google Shape;1621;p20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2" name="Google Shape;1622;p20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3" name="Google Shape;1623;p20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4" name="Google Shape;1624;p20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5" name="Google Shape;1625;p20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6" name="Google Shape;1626;p20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27" name="Google Shape;1627;p20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28" name="Google Shape;1628;p20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9" name="Google Shape;1629;p20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0" name="Google Shape;1630;p20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1" name="Google Shape;1631;p20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2" name="Google Shape;1632;p20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3" name="Google Shape;1633;p20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4" name="Google Shape;1634;p20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5" name="Google Shape;1635;p20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36" name="Google Shape;1636;p20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37" name="Google Shape;1637;p20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38" name="Google Shape;1638;p20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9" name="Google Shape;1639;p20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0" name="Google Shape;1640;p20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1" name="Google Shape;1641;p20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2" name="Google Shape;1642;p20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3" name="Google Shape;1643;p20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4" name="Google Shape;1644;p20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5" name="Google Shape;1645;p20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6" name="Google Shape;1646;p20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47" name="Google Shape;1647;p20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48" name="Google Shape;1648;p20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49" name="Google Shape;1649;p20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0" name="Google Shape;1650;p20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1" name="Google Shape;1651;p20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2" name="Google Shape;1652;p20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3" name="Google Shape;1653;p20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4" name="Google Shape;1654;p20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55" name="Google Shape;1655;p20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656" name="Google Shape;1656;p20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57" name="Google Shape;1657;p20"/>
          <p:cNvSpPr/>
          <p:nvPr/>
        </p:nvSpPr>
        <p:spPr>
          <a:xfrm>
            <a:off x="384975" y="4491488"/>
            <a:ext cx="445325" cy="396500"/>
          </a:xfrm>
          <a:custGeom>
            <a:rect b="b" l="l" r="r" t="t"/>
            <a:pathLst>
              <a:path extrusionOk="0" h="15860" w="17813">
                <a:moveTo>
                  <a:pt x="13431" y="2905"/>
                </a:moveTo>
                <a:cubicBezTo>
                  <a:pt x="12574" y="2905"/>
                  <a:pt x="11871" y="3715"/>
                  <a:pt x="11871" y="4691"/>
                </a:cubicBezTo>
                <a:cubicBezTo>
                  <a:pt x="11871" y="5680"/>
                  <a:pt x="12574" y="6477"/>
                  <a:pt x="13431" y="6477"/>
                </a:cubicBezTo>
                <a:cubicBezTo>
                  <a:pt x="14288" y="6477"/>
                  <a:pt x="14991" y="5680"/>
                  <a:pt x="14991" y="4691"/>
                </a:cubicBezTo>
                <a:cubicBezTo>
                  <a:pt x="14991" y="3703"/>
                  <a:pt x="14288" y="2905"/>
                  <a:pt x="13431" y="2905"/>
                </a:cubicBezTo>
                <a:close/>
                <a:moveTo>
                  <a:pt x="16681" y="1298"/>
                </a:moveTo>
                <a:lnTo>
                  <a:pt x="16681" y="10716"/>
                </a:lnTo>
                <a:lnTo>
                  <a:pt x="14455" y="8394"/>
                </a:lnTo>
                <a:cubicBezTo>
                  <a:pt x="14300" y="8221"/>
                  <a:pt x="14089" y="8138"/>
                  <a:pt x="13878" y="8138"/>
                </a:cubicBezTo>
                <a:cubicBezTo>
                  <a:pt x="13654" y="8138"/>
                  <a:pt x="13430" y="8233"/>
                  <a:pt x="13276" y="8418"/>
                </a:cubicBezTo>
                <a:lnTo>
                  <a:pt x="11026" y="11002"/>
                </a:lnTo>
                <a:lnTo>
                  <a:pt x="6585" y="4918"/>
                </a:lnTo>
                <a:cubicBezTo>
                  <a:pt x="6429" y="4690"/>
                  <a:pt x="6180" y="4574"/>
                  <a:pt x="5931" y="4574"/>
                </a:cubicBezTo>
                <a:cubicBezTo>
                  <a:pt x="5686" y="4574"/>
                  <a:pt x="5441" y="4687"/>
                  <a:pt x="5287" y="4918"/>
                </a:cubicBezTo>
                <a:lnTo>
                  <a:pt x="1132" y="10454"/>
                </a:lnTo>
                <a:lnTo>
                  <a:pt x="1132" y="1298"/>
                </a:lnTo>
                <a:close/>
                <a:moveTo>
                  <a:pt x="1132" y="0"/>
                </a:moveTo>
                <a:cubicBezTo>
                  <a:pt x="513" y="0"/>
                  <a:pt x="1" y="584"/>
                  <a:pt x="1" y="1298"/>
                </a:cubicBezTo>
                <a:lnTo>
                  <a:pt x="1" y="14562"/>
                </a:lnTo>
                <a:cubicBezTo>
                  <a:pt x="1" y="15276"/>
                  <a:pt x="513" y="15859"/>
                  <a:pt x="1132" y="15859"/>
                </a:cubicBezTo>
                <a:lnTo>
                  <a:pt x="16681" y="15859"/>
                </a:lnTo>
                <a:cubicBezTo>
                  <a:pt x="17312" y="15859"/>
                  <a:pt x="17813" y="15276"/>
                  <a:pt x="17813" y="14562"/>
                </a:cubicBezTo>
                <a:lnTo>
                  <a:pt x="17813" y="1298"/>
                </a:lnTo>
                <a:cubicBezTo>
                  <a:pt x="17813" y="584"/>
                  <a:pt x="17312" y="0"/>
                  <a:pt x="1668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20"/>
          <p:cNvSpPr/>
          <p:nvPr/>
        </p:nvSpPr>
        <p:spPr>
          <a:xfrm>
            <a:off x="8075700" y="4137902"/>
            <a:ext cx="665136" cy="666180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3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05" name="Google Shape;105;p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6" name="Google Shape;106;p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" name="Google Shape;107;p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" name="Google Shape;108;p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" name="Google Shape;109;p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" name="Google Shape;110;p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" name="Google Shape;111;p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" name="Google Shape;112;p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" name="Google Shape;113;p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" name="Google Shape;114;p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5" name="Google Shape;115;p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16" name="Google Shape;116;p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" name="Google Shape;117;p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" name="Google Shape;118;p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" name="Google Shape;119;p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" name="Google Shape;120;p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" name="Google Shape;121;p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" name="Google Shape;122;p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" name="Google Shape;123;p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4" name="Google Shape;124;p3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25" name="Google Shape;125;p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6" name="Google Shape;126;p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" name="Google Shape;127;p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" name="Google Shape;128;p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" name="Google Shape;129;p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" name="Google Shape;130;p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1" name="Google Shape;131;p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" name="Google Shape;132;p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" name="Google Shape;133;p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" name="Google Shape;134;p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5" name="Google Shape;135;p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36" name="Google Shape;136;p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" name="Google Shape;137;p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" name="Google Shape;138;p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" name="Google Shape;139;p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" name="Google Shape;140;p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" name="Google Shape;141;p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2" name="Google Shape;142;p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3" name="Google Shape;143;p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45" name="Google Shape;145;p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6" name="Google Shape;146;p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" name="Google Shape;147;p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" name="Google Shape;148;p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" name="Google Shape;149;p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" name="Google Shape;150;p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" name="Google Shape;151;p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" name="Google Shape;152;p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" name="Google Shape;153;p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4" name="Google Shape;154;p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5" name="Google Shape;155;p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6" name="Google Shape;156;p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" name="Google Shape;157;p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" name="Google Shape;158;p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" name="Google Shape;159;p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" name="Google Shape;160;p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" name="Google Shape;161;p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" name="Google Shape;162;p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" name="Google Shape;163;p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4" name="Google Shape;164;p3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5" name="Google Shape;165;p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6" name="Google Shape;166;p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" name="Google Shape;167;p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" name="Google Shape;168;p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" name="Google Shape;169;p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" name="Google Shape;170;p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" name="Google Shape;171;p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" name="Google Shape;172;p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" name="Google Shape;173;p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" name="Google Shape;174;p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5" name="Google Shape;175;p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6" name="Google Shape;176;p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" name="Google Shape;177;p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" name="Google Shape;178;p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" name="Google Shape;179;p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" name="Google Shape;180;p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" name="Google Shape;181;p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" name="Google Shape;182;p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" name="Google Shape;183;p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84" name="Google Shape;184;p3"/>
          <p:cNvSpPr/>
          <p:nvPr>
            <p:ph idx="2" type="pic"/>
          </p:nvPr>
        </p:nvSpPr>
        <p:spPr>
          <a:xfrm>
            <a:off x="5152743" y="712000"/>
            <a:ext cx="2868900" cy="37191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"/>
          <p:cNvSpPr txBox="1"/>
          <p:nvPr>
            <p:ph type="title"/>
          </p:nvPr>
        </p:nvSpPr>
        <p:spPr>
          <a:xfrm>
            <a:off x="1045300" y="2037356"/>
            <a:ext cx="4101600" cy="18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"/>
          <p:cNvSpPr txBox="1"/>
          <p:nvPr>
            <p:ph idx="1" type="subTitle"/>
          </p:nvPr>
        </p:nvSpPr>
        <p:spPr>
          <a:xfrm>
            <a:off x="1045300" y="3888550"/>
            <a:ext cx="3874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"/>
          <p:cNvSpPr txBox="1"/>
          <p:nvPr>
            <p:ph hasCustomPrompt="1" idx="3" type="title"/>
          </p:nvPr>
        </p:nvSpPr>
        <p:spPr>
          <a:xfrm>
            <a:off x="1045300" y="550844"/>
            <a:ext cx="23079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3"/>
          <p:cNvSpPr/>
          <p:nvPr/>
        </p:nvSpPr>
        <p:spPr>
          <a:xfrm>
            <a:off x="8229600" y="414114"/>
            <a:ext cx="654238" cy="653753"/>
          </a:xfrm>
          <a:custGeom>
            <a:rect b="b" l="l" r="r" t="t"/>
            <a:pathLst>
              <a:path extrusionOk="0" h="16169" w="16181">
                <a:moveTo>
                  <a:pt x="3131" y="0"/>
                </a:moveTo>
                <a:lnTo>
                  <a:pt x="3131" y="3120"/>
                </a:lnTo>
                <a:lnTo>
                  <a:pt x="0" y="3120"/>
                </a:lnTo>
                <a:lnTo>
                  <a:pt x="0" y="5203"/>
                </a:lnTo>
                <a:lnTo>
                  <a:pt x="10966" y="5203"/>
                </a:lnTo>
                <a:lnTo>
                  <a:pt x="10966" y="10954"/>
                </a:lnTo>
                <a:lnTo>
                  <a:pt x="5215" y="10954"/>
                </a:lnTo>
                <a:lnTo>
                  <a:pt x="5215" y="6251"/>
                </a:lnTo>
                <a:lnTo>
                  <a:pt x="3131" y="6251"/>
                </a:lnTo>
                <a:lnTo>
                  <a:pt x="3131" y="13038"/>
                </a:lnTo>
                <a:lnTo>
                  <a:pt x="16181" y="13038"/>
                </a:lnTo>
                <a:lnTo>
                  <a:pt x="16181" y="10954"/>
                </a:lnTo>
                <a:lnTo>
                  <a:pt x="13049" y="10954"/>
                </a:lnTo>
                <a:lnTo>
                  <a:pt x="13049" y="3120"/>
                </a:lnTo>
                <a:lnTo>
                  <a:pt x="5215" y="3120"/>
                </a:lnTo>
                <a:lnTo>
                  <a:pt x="5215" y="0"/>
                </a:lnTo>
                <a:close/>
                <a:moveTo>
                  <a:pt x="10966" y="14085"/>
                </a:moveTo>
                <a:lnTo>
                  <a:pt x="10966" y="16169"/>
                </a:lnTo>
                <a:lnTo>
                  <a:pt x="13049" y="16169"/>
                </a:lnTo>
                <a:lnTo>
                  <a:pt x="13049" y="14085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"/>
          <p:cNvSpPr/>
          <p:nvPr/>
        </p:nvSpPr>
        <p:spPr>
          <a:xfrm>
            <a:off x="338550" y="4379361"/>
            <a:ext cx="466862" cy="448885"/>
          </a:xfrm>
          <a:custGeom>
            <a:rect b="b" l="l" r="r" t="t"/>
            <a:pathLst>
              <a:path extrusionOk="0" h="16131" w="16777">
                <a:moveTo>
                  <a:pt x="8704" y="1263"/>
                </a:moveTo>
                <a:lnTo>
                  <a:pt x="8704" y="14872"/>
                </a:lnTo>
                <a:cubicBezTo>
                  <a:pt x="4954" y="14872"/>
                  <a:pt x="1906" y="11824"/>
                  <a:pt x="1906" y="8073"/>
                </a:cubicBezTo>
                <a:cubicBezTo>
                  <a:pt x="1906" y="4311"/>
                  <a:pt x="4954" y="1263"/>
                  <a:pt x="8704" y="1263"/>
                </a:cubicBezTo>
                <a:close/>
                <a:moveTo>
                  <a:pt x="8704" y="1"/>
                </a:moveTo>
                <a:cubicBezTo>
                  <a:pt x="5442" y="1"/>
                  <a:pt x="2501" y="1965"/>
                  <a:pt x="1251" y="4978"/>
                </a:cubicBezTo>
                <a:cubicBezTo>
                  <a:pt x="1" y="7990"/>
                  <a:pt x="691" y="11467"/>
                  <a:pt x="3001" y="13776"/>
                </a:cubicBezTo>
                <a:cubicBezTo>
                  <a:pt x="4545" y="15313"/>
                  <a:pt x="6605" y="16130"/>
                  <a:pt x="8701" y="16130"/>
                </a:cubicBezTo>
                <a:cubicBezTo>
                  <a:pt x="9741" y="16130"/>
                  <a:pt x="10789" y="15929"/>
                  <a:pt x="11788" y="15515"/>
                </a:cubicBezTo>
                <a:cubicBezTo>
                  <a:pt x="14800" y="14276"/>
                  <a:pt x="16765" y="11336"/>
                  <a:pt x="16777" y="8073"/>
                </a:cubicBezTo>
                <a:cubicBezTo>
                  <a:pt x="16777" y="3620"/>
                  <a:pt x="13157" y="1"/>
                  <a:pt x="8704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21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1" name="Google Shape;1661;p21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662" name="Google Shape;1662;p21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63" name="Google Shape;1663;p21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64" name="Google Shape;1664;p21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5" name="Google Shape;1665;p21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6" name="Google Shape;1666;p21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7" name="Google Shape;1667;p21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8" name="Google Shape;1668;p21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69" name="Google Shape;1669;p21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0" name="Google Shape;1670;p21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1" name="Google Shape;1671;p21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2" name="Google Shape;1672;p21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73" name="Google Shape;1673;p21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74" name="Google Shape;1674;p21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5" name="Google Shape;1675;p21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6" name="Google Shape;1676;p21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7" name="Google Shape;1677;p21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8" name="Google Shape;1678;p21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9" name="Google Shape;1679;p21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0" name="Google Shape;1680;p21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1" name="Google Shape;1681;p21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82" name="Google Shape;1682;p21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83" name="Google Shape;1683;p21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84" name="Google Shape;1684;p21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5" name="Google Shape;1685;p21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6" name="Google Shape;1686;p21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7" name="Google Shape;1687;p21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8" name="Google Shape;1688;p21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9" name="Google Shape;1689;p21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0" name="Google Shape;1690;p21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1" name="Google Shape;1691;p21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2" name="Google Shape;1692;p21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93" name="Google Shape;1693;p21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94" name="Google Shape;1694;p21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5" name="Google Shape;1695;p21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6" name="Google Shape;1696;p21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7" name="Google Shape;1697;p21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8" name="Google Shape;1698;p21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9" name="Google Shape;1699;p21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0" name="Google Shape;1700;p21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1" name="Google Shape;1701;p21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02" name="Google Shape;1702;p21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703" name="Google Shape;1703;p21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04" name="Google Shape;1704;p21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5" name="Google Shape;1705;p21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6" name="Google Shape;1706;p21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7" name="Google Shape;1707;p21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8" name="Google Shape;1708;p21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9" name="Google Shape;1709;p21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0" name="Google Shape;1710;p21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1" name="Google Shape;1711;p21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2" name="Google Shape;1712;p21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13" name="Google Shape;1713;p21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14" name="Google Shape;1714;p21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5" name="Google Shape;1715;p21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6" name="Google Shape;1716;p21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7" name="Google Shape;1717;p21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8" name="Google Shape;1718;p21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9" name="Google Shape;1719;p21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0" name="Google Shape;1720;p21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1" name="Google Shape;1721;p21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22" name="Google Shape;1722;p21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723" name="Google Shape;1723;p21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24" name="Google Shape;1724;p21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5" name="Google Shape;1725;p21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6" name="Google Shape;1726;p21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7" name="Google Shape;1727;p21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8" name="Google Shape;1728;p21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9" name="Google Shape;1729;p21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0" name="Google Shape;1730;p21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1" name="Google Shape;1731;p21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2" name="Google Shape;1732;p21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33" name="Google Shape;1733;p21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34" name="Google Shape;1734;p21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5" name="Google Shape;1735;p21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6" name="Google Shape;1736;p21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7" name="Google Shape;1737;p21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8" name="Google Shape;1738;p21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9" name="Google Shape;1739;p21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0" name="Google Shape;1740;p21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41" name="Google Shape;1741;p21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742" name="Google Shape;1742;p21"/>
          <p:cNvSpPr/>
          <p:nvPr/>
        </p:nvSpPr>
        <p:spPr>
          <a:xfrm>
            <a:off x="384975" y="4491488"/>
            <a:ext cx="445325" cy="396500"/>
          </a:xfrm>
          <a:custGeom>
            <a:rect b="b" l="l" r="r" t="t"/>
            <a:pathLst>
              <a:path extrusionOk="0" h="15860" w="17813">
                <a:moveTo>
                  <a:pt x="13431" y="2905"/>
                </a:moveTo>
                <a:cubicBezTo>
                  <a:pt x="12574" y="2905"/>
                  <a:pt x="11871" y="3715"/>
                  <a:pt x="11871" y="4691"/>
                </a:cubicBezTo>
                <a:cubicBezTo>
                  <a:pt x="11871" y="5680"/>
                  <a:pt x="12574" y="6477"/>
                  <a:pt x="13431" y="6477"/>
                </a:cubicBezTo>
                <a:cubicBezTo>
                  <a:pt x="14288" y="6477"/>
                  <a:pt x="14991" y="5680"/>
                  <a:pt x="14991" y="4691"/>
                </a:cubicBezTo>
                <a:cubicBezTo>
                  <a:pt x="14991" y="3703"/>
                  <a:pt x="14288" y="2905"/>
                  <a:pt x="13431" y="2905"/>
                </a:cubicBezTo>
                <a:close/>
                <a:moveTo>
                  <a:pt x="16681" y="1298"/>
                </a:moveTo>
                <a:lnTo>
                  <a:pt x="16681" y="10716"/>
                </a:lnTo>
                <a:lnTo>
                  <a:pt x="14455" y="8394"/>
                </a:lnTo>
                <a:cubicBezTo>
                  <a:pt x="14300" y="8221"/>
                  <a:pt x="14089" y="8138"/>
                  <a:pt x="13878" y="8138"/>
                </a:cubicBezTo>
                <a:cubicBezTo>
                  <a:pt x="13654" y="8138"/>
                  <a:pt x="13430" y="8233"/>
                  <a:pt x="13276" y="8418"/>
                </a:cubicBezTo>
                <a:lnTo>
                  <a:pt x="11026" y="11002"/>
                </a:lnTo>
                <a:lnTo>
                  <a:pt x="6585" y="4918"/>
                </a:lnTo>
                <a:cubicBezTo>
                  <a:pt x="6429" y="4690"/>
                  <a:pt x="6180" y="4574"/>
                  <a:pt x="5931" y="4574"/>
                </a:cubicBezTo>
                <a:cubicBezTo>
                  <a:pt x="5686" y="4574"/>
                  <a:pt x="5441" y="4687"/>
                  <a:pt x="5287" y="4918"/>
                </a:cubicBezTo>
                <a:lnTo>
                  <a:pt x="1132" y="10454"/>
                </a:lnTo>
                <a:lnTo>
                  <a:pt x="1132" y="1298"/>
                </a:lnTo>
                <a:close/>
                <a:moveTo>
                  <a:pt x="1132" y="0"/>
                </a:moveTo>
                <a:cubicBezTo>
                  <a:pt x="513" y="0"/>
                  <a:pt x="1" y="584"/>
                  <a:pt x="1" y="1298"/>
                </a:cubicBezTo>
                <a:lnTo>
                  <a:pt x="1" y="14562"/>
                </a:lnTo>
                <a:cubicBezTo>
                  <a:pt x="1" y="15276"/>
                  <a:pt x="513" y="15859"/>
                  <a:pt x="1132" y="15859"/>
                </a:cubicBezTo>
                <a:lnTo>
                  <a:pt x="16681" y="15859"/>
                </a:lnTo>
                <a:cubicBezTo>
                  <a:pt x="17312" y="15859"/>
                  <a:pt x="17813" y="15276"/>
                  <a:pt x="17813" y="14562"/>
                </a:cubicBezTo>
                <a:lnTo>
                  <a:pt x="17813" y="1298"/>
                </a:lnTo>
                <a:cubicBezTo>
                  <a:pt x="17813" y="584"/>
                  <a:pt x="17312" y="0"/>
                  <a:pt x="1668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21"/>
          <p:cNvSpPr/>
          <p:nvPr/>
        </p:nvSpPr>
        <p:spPr>
          <a:xfrm>
            <a:off x="8075700" y="4137902"/>
            <a:ext cx="665136" cy="666180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21"/>
          <p:cNvSpPr txBox="1"/>
          <p:nvPr>
            <p:ph type="title"/>
          </p:nvPr>
        </p:nvSpPr>
        <p:spPr>
          <a:xfrm>
            <a:off x="4710348" y="1013775"/>
            <a:ext cx="3720300" cy="3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Mono"/>
              <a:buChar char="●"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45" name="Google Shape;1745;p21"/>
          <p:cNvSpPr txBox="1"/>
          <p:nvPr>
            <p:ph idx="2" type="title"/>
          </p:nvPr>
        </p:nvSpPr>
        <p:spPr>
          <a:xfrm>
            <a:off x="713400" y="1013775"/>
            <a:ext cx="3720300" cy="3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Mono"/>
              <a:buChar char="●"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○"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e Vietnam Pro"/>
              <a:buChar char="■"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46" name="Google Shape;1746;p21"/>
          <p:cNvSpPr txBox="1"/>
          <p:nvPr>
            <p:ph idx="3"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Google Shape;1748;p22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9" name="Google Shape;1749;p22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750" name="Google Shape;1750;p22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751" name="Google Shape;1751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52" name="Google Shape;1752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3" name="Google Shape;1753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4" name="Google Shape;1754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5" name="Google Shape;1755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6" name="Google Shape;1756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7" name="Google Shape;1757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8" name="Google Shape;1758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9" name="Google Shape;1759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0" name="Google Shape;1760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61" name="Google Shape;1761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62" name="Google Shape;1762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3" name="Google Shape;1763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4" name="Google Shape;1764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5" name="Google Shape;1765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6" name="Google Shape;1766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7" name="Google Shape;1767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8" name="Google Shape;1768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9" name="Google Shape;1769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70" name="Google Shape;1770;p22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771" name="Google Shape;1771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72" name="Google Shape;1772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3" name="Google Shape;1773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4" name="Google Shape;1774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5" name="Google Shape;1775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6" name="Google Shape;1776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7" name="Google Shape;1777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8" name="Google Shape;1778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9" name="Google Shape;1779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0" name="Google Shape;1780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81" name="Google Shape;1781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82" name="Google Shape;1782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3" name="Google Shape;1783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4" name="Google Shape;1784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5" name="Google Shape;1785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6" name="Google Shape;1786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7" name="Google Shape;1787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8" name="Google Shape;1788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9" name="Google Shape;1789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90" name="Google Shape;1790;p22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791" name="Google Shape;1791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92" name="Google Shape;1792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3" name="Google Shape;1793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4" name="Google Shape;1794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5" name="Google Shape;1795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6" name="Google Shape;1796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7" name="Google Shape;1797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8" name="Google Shape;1798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9" name="Google Shape;1799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0" name="Google Shape;1800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01" name="Google Shape;1801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02" name="Google Shape;1802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3" name="Google Shape;1803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4" name="Google Shape;1804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5" name="Google Shape;1805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6" name="Google Shape;1806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7" name="Google Shape;1807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8" name="Google Shape;1808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9" name="Google Shape;1809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10" name="Google Shape;1810;p22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811" name="Google Shape;1811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12" name="Google Shape;1812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3" name="Google Shape;1813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4" name="Google Shape;1814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5" name="Google Shape;1815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6" name="Google Shape;1816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7" name="Google Shape;1817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8" name="Google Shape;1818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9" name="Google Shape;1819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0" name="Google Shape;1820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21" name="Google Shape;1821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22" name="Google Shape;1822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3" name="Google Shape;1823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4" name="Google Shape;1824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5" name="Google Shape;1825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6" name="Google Shape;1826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7" name="Google Shape;1827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8" name="Google Shape;1828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9" name="Google Shape;1829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830" name="Google Shape;1830;p22"/>
          <p:cNvSpPr txBox="1"/>
          <p:nvPr>
            <p:ph type="title"/>
          </p:nvPr>
        </p:nvSpPr>
        <p:spPr>
          <a:xfrm>
            <a:off x="3361695" y="2491084"/>
            <a:ext cx="24207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1" name="Google Shape;1831;p22"/>
          <p:cNvSpPr txBox="1"/>
          <p:nvPr>
            <p:ph idx="2" type="title"/>
          </p:nvPr>
        </p:nvSpPr>
        <p:spPr>
          <a:xfrm>
            <a:off x="3361600" y="2914939"/>
            <a:ext cx="24207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32" name="Google Shape;1832;p22"/>
          <p:cNvSpPr txBox="1"/>
          <p:nvPr>
            <p:ph idx="3" type="title"/>
          </p:nvPr>
        </p:nvSpPr>
        <p:spPr>
          <a:xfrm>
            <a:off x="771410" y="2489261"/>
            <a:ext cx="24210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3" name="Google Shape;1833;p22"/>
          <p:cNvSpPr txBox="1"/>
          <p:nvPr>
            <p:ph idx="4" type="title"/>
          </p:nvPr>
        </p:nvSpPr>
        <p:spPr>
          <a:xfrm>
            <a:off x="771400" y="2913352"/>
            <a:ext cx="24210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34" name="Google Shape;1834;p22"/>
          <p:cNvSpPr txBox="1"/>
          <p:nvPr>
            <p:ph idx="5" type="title"/>
          </p:nvPr>
        </p:nvSpPr>
        <p:spPr>
          <a:xfrm>
            <a:off x="5951638" y="2489264"/>
            <a:ext cx="24207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5" name="Google Shape;1835;p22"/>
          <p:cNvSpPr txBox="1"/>
          <p:nvPr>
            <p:ph idx="6" type="title"/>
          </p:nvPr>
        </p:nvSpPr>
        <p:spPr>
          <a:xfrm>
            <a:off x="5951475" y="2913113"/>
            <a:ext cx="24210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36" name="Google Shape;1836;p22"/>
          <p:cNvSpPr txBox="1"/>
          <p:nvPr>
            <p:ph idx="7"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37" name="Google Shape;1837;p22"/>
          <p:cNvSpPr/>
          <p:nvPr/>
        </p:nvSpPr>
        <p:spPr>
          <a:xfrm>
            <a:off x="8031218" y="4200239"/>
            <a:ext cx="654238" cy="653753"/>
          </a:xfrm>
          <a:custGeom>
            <a:rect b="b" l="l" r="r" t="t"/>
            <a:pathLst>
              <a:path extrusionOk="0" h="16169" w="16181">
                <a:moveTo>
                  <a:pt x="3131" y="0"/>
                </a:moveTo>
                <a:lnTo>
                  <a:pt x="3131" y="3120"/>
                </a:lnTo>
                <a:lnTo>
                  <a:pt x="0" y="3120"/>
                </a:lnTo>
                <a:lnTo>
                  <a:pt x="0" y="5203"/>
                </a:lnTo>
                <a:lnTo>
                  <a:pt x="10966" y="5203"/>
                </a:lnTo>
                <a:lnTo>
                  <a:pt x="10966" y="10954"/>
                </a:lnTo>
                <a:lnTo>
                  <a:pt x="5215" y="10954"/>
                </a:lnTo>
                <a:lnTo>
                  <a:pt x="5215" y="6251"/>
                </a:lnTo>
                <a:lnTo>
                  <a:pt x="3131" y="6251"/>
                </a:lnTo>
                <a:lnTo>
                  <a:pt x="3131" y="13038"/>
                </a:lnTo>
                <a:lnTo>
                  <a:pt x="16181" y="13038"/>
                </a:lnTo>
                <a:lnTo>
                  <a:pt x="16181" y="10954"/>
                </a:lnTo>
                <a:lnTo>
                  <a:pt x="13049" y="10954"/>
                </a:lnTo>
                <a:lnTo>
                  <a:pt x="13049" y="3120"/>
                </a:lnTo>
                <a:lnTo>
                  <a:pt x="5215" y="3120"/>
                </a:lnTo>
                <a:lnTo>
                  <a:pt x="5215" y="0"/>
                </a:lnTo>
                <a:close/>
                <a:moveTo>
                  <a:pt x="10966" y="14085"/>
                </a:moveTo>
                <a:lnTo>
                  <a:pt x="10966" y="16169"/>
                </a:lnTo>
                <a:lnTo>
                  <a:pt x="13049" y="16169"/>
                </a:lnTo>
                <a:lnTo>
                  <a:pt x="13049" y="14085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22"/>
          <p:cNvSpPr/>
          <p:nvPr/>
        </p:nvSpPr>
        <p:spPr>
          <a:xfrm>
            <a:off x="350383" y="4051465"/>
            <a:ext cx="551474" cy="552340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22"/>
          <p:cNvSpPr/>
          <p:nvPr/>
        </p:nvSpPr>
        <p:spPr>
          <a:xfrm>
            <a:off x="533400" y="451911"/>
            <a:ext cx="466862" cy="448885"/>
          </a:xfrm>
          <a:custGeom>
            <a:rect b="b" l="l" r="r" t="t"/>
            <a:pathLst>
              <a:path extrusionOk="0" h="16131" w="16777">
                <a:moveTo>
                  <a:pt x="8704" y="1263"/>
                </a:moveTo>
                <a:lnTo>
                  <a:pt x="8704" y="14872"/>
                </a:lnTo>
                <a:cubicBezTo>
                  <a:pt x="4954" y="14872"/>
                  <a:pt x="1906" y="11824"/>
                  <a:pt x="1906" y="8073"/>
                </a:cubicBezTo>
                <a:cubicBezTo>
                  <a:pt x="1906" y="4311"/>
                  <a:pt x="4954" y="1263"/>
                  <a:pt x="8704" y="1263"/>
                </a:cubicBezTo>
                <a:close/>
                <a:moveTo>
                  <a:pt x="8704" y="1"/>
                </a:moveTo>
                <a:cubicBezTo>
                  <a:pt x="5442" y="1"/>
                  <a:pt x="2501" y="1965"/>
                  <a:pt x="1251" y="4978"/>
                </a:cubicBezTo>
                <a:cubicBezTo>
                  <a:pt x="1" y="7990"/>
                  <a:pt x="691" y="11467"/>
                  <a:pt x="3001" y="13776"/>
                </a:cubicBezTo>
                <a:cubicBezTo>
                  <a:pt x="4545" y="15313"/>
                  <a:pt x="6605" y="16130"/>
                  <a:pt x="8701" y="16130"/>
                </a:cubicBezTo>
                <a:cubicBezTo>
                  <a:pt x="9741" y="16130"/>
                  <a:pt x="10789" y="15929"/>
                  <a:pt x="11788" y="15515"/>
                </a:cubicBezTo>
                <a:cubicBezTo>
                  <a:pt x="14800" y="14276"/>
                  <a:pt x="16765" y="11336"/>
                  <a:pt x="16777" y="8073"/>
                </a:cubicBezTo>
                <a:cubicBezTo>
                  <a:pt x="16777" y="3620"/>
                  <a:pt x="13157" y="1"/>
                  <a:pt x="8704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23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p23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843" name="Google Shape;1843;p23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44" name="Google Shape;1844;p2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45" name="Google Shape;1845;p2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6" name="Google Shape;1846;p2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7" name="Google Shape;1847;p2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8" name="Google Shape;1848;p2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49" name="Google Shape;1849;p2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0" name="Google Shape;1850;p2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1" name="Google Shape;1851;p2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2" name="Google Shape;1852;p2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3" name="Google Shape;1853;p2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54" name="Google Shape;1854;p2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55" name="Google Shape;1855;p2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6" name="Google Shape;1856;p2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7" name="Google Shape;1857;p2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8" name="Google Shape;1858;p2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59" name="Google Shape;1859;p2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0" name="Google Shape;1860;p2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1" name="Google Shape;1861;p2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2" name="Google Shape;1862;p2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63" name="Google Shape;1863;p23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64" name="Google Shape;1864;p2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65" name="Google Shape;1865;p2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6" name="Google Shape;1866;p2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7" name="Google Shape;1867;p2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8" name="Google Shape;1868;p2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69" name="Google Shape;1869;p2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0" name="Google Shape;1870;p2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1" name="Google Shape;1871;p2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2" name="Google Shape;1872;p2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3" name="Google Shape;1873;p2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74" name="Google Shape;1874;p2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75" name="Google Shape;1875;p2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6" name="Google Shape;1876;p2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7" name="Google Shape;1877;p2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8" name="Google Shape;1878;p2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9" name="Google Shape;1879;p2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0" name="Google Shape;1880;p2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1" name="Google Shape;1881;p2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2" name="Google Shape;1882;p2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83" name="Google Shape;1883;p23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884" name="Google Shape;1884;p2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85" name="Google Shape;1885;p2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6" name="Google Shape;1886;p2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7" name="Google Shape;1887;p2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8" name="Google Shape;1888;p2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89" name="Google Shape;1889;p2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0" name="Google Shape;1890;p2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1" name="Google Shape;1891;p2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2" name="Google Shape;1892;p2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3" name="Google Shape;1893;p2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94" name="Google Shape;1894;p2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95" name="Google Shape;1895;p2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6" name="Google Shape;1896;p2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7" name="Google Shape;1897;p2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8" name="Google Shape;1898;p2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99" name="Google Shape;1899;p2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0" name="Google Shape;1900;p2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1" name="Google Shape;1901;p2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2" name="Google Shape;1902;p2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03" name="Google Shape;1903;p23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04" name="Google Shape;1904;p2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05" name="Google Shape;1905;p2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6" name="Google Shape;1906;p2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7" name="Google Shape;1907;p2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8" name="Google Shape;1908;p2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09" name="Google Shape;1909;p2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0" name="Google Shape;1910;p2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1" name="Google Shape;1911;p2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2" name="Google Shape;1912;p2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3" name="Google Shape;1913;p2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14" name="Google Shape;1914;p2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15" name="Google Shape;1915;p2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6" name="Google Shape;1916;p2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7" name="Google Shape;1917;p2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8" name="Google Shape;1918;p2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9" name="Google Shape;1919;p2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0" name="Google Shape;1920;p2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1" name="Google Shape;1921;p2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2" name="Google Shape;1922;p2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923" name="Google Shape;1923;p23"/>
          <p:cNvSpPr txBox="1"/>
          <p:nvPr>
            <p:ph type="title"/>
          </p:nvPr>
        </p:nvSpPr>
        <p:spPr>
          <a:xfrm>
            <a:off x="3479557" y="3028719"/>
            <a:ext cx="2184900" cy="3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24" name="Google Shape;1924;p23"/>
          <p:cNvSpPr txBox="1"/>
          <p:nvPr>
            <p:ph idx="2" type="title"/>
          </p:nvPr>
        </p:nvSpPr>
        <p:spPr>
          <a:xfrm>
            <a:off x="3479550" y="3340714"/>
            <a:ext cx="21849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25" name="Google Shape;1925;p23"/>
          <p:cNvSpPr txBox="1"/>
          <p:nvPr>
            <p:ph idx="3" type="title"/>
          </p:nvPr>
        </p:nvSpPr>
        <p:spPr>
          <a:xfrm>
            <a:off x="966501" y="3028719"/>
            <a:ext cx="2184900" cy="3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26" name="Google Shape;1926;p23"/>
          <p:cNvSpPr txBox="1"/>
          <p:nvPr>
            <p:ph idx="4" type="title"/>
          </p:nvPr>
        </p:nvSpPr>
        <p:spPr>
          <a:xfrm>
            <a:off x="966501" y="3340714"/>
            <a:ext cx="21849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27" name="Google Shape;1927;p23"/>
          <p:cNvSpPr txBox="1"/>
          <p:nvPr>
            <p:ph idx="5" type="title"/>
          </p:nvPr>
        </p:nvSpPr>
        <p:spPr>
          <a:xfrm>
            <a:off x="5992589" y="3028719"/>
            <a:ext cx="2184900" cy="3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28" name="Google Shape;1928;p23"/>
          <p:cNvSpPr txBox="1"/>
          <p:nvPr>
            <p:ph idx="6" type="title"/>
          </p:nvPr>
        </p:nvSpPr>
        <p:spPr>
          <a:xfrm>
            <a:off x="5992599" y="3340714"/>
            <a:ext cx="21849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29" name="Google Shape;1929;p23"/>
          <p:cNvSpPr txBox="1"/>
          <p:nvPr>
            <p:ph hasCustomPrompt="1" idx="7" type="title"/>
          </p:nvPr>
        </p:nvSpPr>
        <p:spPr>
          <a:xfrm>
            <a:off x="1481301" y="1972925"/>
            <a:ext cx="1155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0" name="Google Shape;1930;p23"/>
          <p:cNvSpPr txBox="1"/>
          <p:nvPr>
            <p:ph hasCustomPrompt="1" idx="8" type="title"/>
          </p:nvPr>
        </p:nvSpPr>
        <p:spPr>
          <a:xfrm>
            <a:off x="3994357" y="1972925"/>
            <a:ext cx="1155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1" name="Google Shape;1931;p23"/>
          <p:cNvSpPr txBox="1"/>
          <p:nvPr>
            <p:ph hasCustomPrompt="1" idx="9" type="title"/>
          </p:nvPr>
        </p:nvSpPr>
        <p:spPr>
          <a:xfrm>
            <a:off x="6507389" y="1972925"/>
            <a:ext cx="1155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2" name="Google Shape;1932;p23"/>
          <p:cNvSpPr txBox="1"/>
          <p:nvPr>
            <p:ph idx="13"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1933" name="Google Shape;1933;p23"/>
          <p:cNvGrpSpPr/>
          <p:nvPr/>
        </p:nvGrpSpPr>
        <p:grpSpPr>
          <a:xfrm rot="-5400000">
            <a:off x="7954946" y="4119184"/>
            <a:ext cx="759600" cy="1156925"/>
            <a:chOff x="227375" y="3768000"/>
            <a:chExt cx="759600" cy="1156925"/>
          </a:xfrm>
        </p:grpSpPr>
        <p:sp>
          <p:nvSpPr>
            <p:cNvPr id="1934" name="Google Shape;1934;p23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9" name="Google Shape;1939;p23"/>
          <p:cNvSpPr/>
          <p:nvPr/>
        </p:nvSpPr>
        <p:spPr>
          <a:xfrm>
            <a:off x="8197175" y="872211"/>
            <a:ext cx="466862" cy="448885"/>
          </a:xfrm>
          <a:custGeom>
            <a:rect b="b" l="l" r="r" t="t"/>
            <a:pathLst>
              <a:path extrusionOk="0" h="16131" w="16777">
                <a:moveTo>
                  <a:pt x="8704" y="1263"/>
                </a:moveTo>
                <a:lnTo>
                  <a:pt x="8704" y="14872"/>
                </a:lnTo>
                <a:cubicBezTo>
                  <a:pt x="4954" y="14872"/>
                  <a:pt x="1906" y="11824"/>
                  <a:pt x="1906" y="8073"/>
                </a:cubicBezTo>
                <a:cubicBezTo>
                  <a:pt x="1906" y="4311"/>
                  <a:pt x="4954" y="1263"/>
                  <a:pt x="8704" y="1263"/>
                </a:cubicBezTo>
                <a:close/>
                <a:moveTo>
                  <a:pt x="8704" y="1"/>
                </a:moveTo>
                <a:cubicBezTo>
                  <a:pt x="5442" y="1"/>
                  <a:pt x="2501" y="1965"/>
                  <a:pt x="1251" y="4978"/>
                </a:cubicBezTo>
                <a:cubicBezTo>
                  <a:pt x="1" y="7990"/>
                  <a:pt x="691" y="11467"/>
                  <a:pt x="3001" y="13776"/>
                </a:cubicBezTo>
                <a:cubicBezTo>
                  <a:pt x="4545" y="15313"/>
                  <a:pt x="6605" y="16130"/>
                  <a:pt x="8701" y="16130"/>
                </a:cubicBezTo>
                <a:cubicBezTo>
                  <a:pt x="9741" y="16130"/>
                  <a:pt x="10789" y="15929"/>
                  <a:pt x="11788" y="15515"/>
                </a:cubicBezTo>
                <a:cubicBezTo>
                  <a:pt x="14800" y="14276"/>
                  <a:pt x="16765" y="11336"/>
                  <a:pt x="16777" y="8073"/>
                </a:cubicBezTo>
                <a:cubicBezTo>
                  <a:pt x="16777" y="3620"/>
                  <a:pt x="13157" y="1"/>
                  <a:pt x="8704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23"/>
          <p:cNvSpPr/>
          <p:nvPr/>
        </p:nvSpPr>
        <p:spPr>
          <a:xfrm>
            <a:off x="324900" y="4265776"/>
            <a:ext cx="607787" cy="608702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23"/>
          <p:cNvSpPr/>
          <p:nvPr/>
        </p:nvSpPr>
        <p:spPr>
          <a:xfrm>
            <a:off x="431050" y="898388"/>
            <a:ext cx="445325" cy="396500"/>
          </a:xfrm>
          <a:custGeom>
            <a:rect b="b" l="l" r="r" t="t"/>
            <a:pathLst>
              <a:path extrusionOk="0" h="15860" w="17813">
                <a:moveTo>
                  <a:pt x="13431" y="2905"/>
                </a:moveTo>
                <a:cubicBezTo>
                  <a:pt x="12574" y="2905"/>
                  <a:pt x="11871" y="3715"/>
                  <a:pt x="11871" y="4691"/>
                </a:cubicBezTo>
                <a:cubicBezTo>
                  <a:pt x="11871" y="5680"/>
                  <a:pt x="12574" y="6477"/>
                  <a:pt x="13431" y="6477"/>
                </a:cubicBezTo>
                <a:cubicBezTo>
                  <a:pt x="14288" y="6477"/>
                  <a:pt x="14991" y="5680"/>
                  <a:pt x="14991" y="4691"/>
                </a:cubicBezTo>
                <a:cubicBezTo>
                  <a:pt x="14991" y="3703"/>
                  <a:pt x="14288" y="2905"/>
                  <a:pt x="13431" y="2905"/>
                </a:cubicBezTo>
                <a:close/>
                <a:moveTo>
                  <a:pt x="16681" y="1298"/>
                </a:moveTo>
                <a:lnTo>
                  <a:pt x="16681" y="10716"/>
                </a:lnTo>
                <a:lnTo>
                  <a:pt x="14455" y="8394"/>
                </a:lnTo>
                <a:cubicBezTo>
                  <a:pt x="14300" y="8221"/>
                  <a:pt x="14089" y="8138"/>
                  <a:pt x="13878" y="8138"/>
                </a:cubicBezTo>
                <a:cubicBezTo>
                  <a:pt x="13654" y="8138"/>
                  <a:pt x="13430" y="8233"/>
                  <a:pt x="13276" y="8418"/>
                </a:cubicBezTo>
                <a:lnTo>
                  <a:pt x="11026" y="11002"/>
                </a:lnTo>
                <a:lnTo>
                  <a:pt x="6585" y="4918"/>
                </a:lnTo>
                <a:cubicBezTo>
                  <a:pt x="6429" y="4690"/>
                  <a:pt x="6180" y="4574"/>
                  <a:pt x="5931" y="4574"/>
                </a:cubicBezTo>
                <a:cubicBezTo>
                  <a:pt x="5686" y="4574"/>
                  <a:pt x="5441" y="4687"/>
                  <a:pt x="5287" y="4918"/>
                </a:cubicBezTo>
                <a:lnTo>
                  <a:pt x="1132" y="10454"/>
                </a:lnTo>
                <a:lnTo>
                  <a:pt x="1132" y="1298"/>
                </a:lnTo>
                <a:close/>
                <a:moveTo>
                  <a:pt x="1132" y="0"/>
                </a:moveTo>
                <a:cubicBezTo>
                  <a:pt x="513" y="0"/>
                  <a:pt x="1" y="584"/>
                  <a:pt x="1" y="1298"/>
                </a:cubicBezTo>
                <a:lnTo>
                  <a:pt x="1" y="14562"/>
                </a:lnTo>
                <a:cubicBezTo>
                  <a:pt x="1" y="15276"/>
                  <a:pt x="513" y="15859"/>
                  <a:pt x="1132" y="15859"/>
                </a:cubicBezTo>
                <a:lnTo>
                  <a:pt x="16681" y="15859"/>
                </a:lnTo>
                <a:cubicBezTo>
                  <a:pt x="17312" y="15859"/>
                  <a:pt x="17813" y="15276"/>
                  <a:pt x="17813" y="14562"/>
                </a:cubicBezTo>
                <a:lnTo>
                  <a:pt x="17813" y="1298"/>
                </a:lnTo>
                <a:cubicBezTo>
                  <a:pt x="17813" y="584"/>
                  <a:pt x="17312" y="0"/>
                  <a:pt x="16681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3" name="Google Shape;1943;p24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4" name="Google Shape;1944;p24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945" name="Google Shape;1945;p24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946" name="Google Shape;1946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47" name="Google Shape;1947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8" name="Google Shape;1948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49" name="Google Shape;1949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0" name="Google Shape;1950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1" name="Google Shape;1951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2" name="Google Shape;1952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3" name="Google Shape;1953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4" name="Google Shape;1954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5" name="Google Shape;1955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56" name="Google Shape;1956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57" name="Google Shape;1957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8" name="Google Shape;1958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59" name="Google Shape;1959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0" name="Google Shape;1960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1" name="Google Shape;1961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2" name="Google Shape;1962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3" name="Google Shape;1963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4" name="Google Shape;1964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65" name="Google Shape;1965;p24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966" name="Google Shape;1966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67" name="Google Shape;1967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8" name="Google Shape;1968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9" name="Google Shape;1969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0" name="Google Shape;1970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1" name="Google Shape;1971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2" name="Google Shape;1972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3" name="Google Shape;1973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4" name="Google Shape;1974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5" name="Google Shape;1975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76" name="Google Shape;1976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77" name="Google Shape;1977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8" name="Google Shape;1978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9" name="Google Shape;1979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0" name="Google Shape;1980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1" name="Google Shape;1981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2" name="Google Shape;1982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3" name="Google Shape;1983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4" name="Google Shape;1984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85" name="Google Shape;1985;p24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86" name="Google Shape;1986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87" name="Google Shape;1987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8" name="Google Shape;1988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9" name="Google Shape;1989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0" name="Google Shape;1990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1" name="Google Shape;1991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2" name="Google Shape;1992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3" name="Google Shape;1993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4" name="Google Shape;1994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5" name="Google Shape;1995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96" name="Google Shape;1996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97" name="Google Shape;1997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8" name="Google Shape;1998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9" name="Google Shape;1999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0" name="Google Shape;2000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1" name="Google Shape;2001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2" name="Google Shape;2002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3" name="Google Shape;2003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4" name="Google Shape;2004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05" name="Google Shape;2005;p24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006" name="Google Shape;2006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007" name="Google Shape;2007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8" name="Google Shape;2008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9" name="Google Shape;2009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0" name="Google Shape;2010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1" name="Google Shape;2011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2" name="Google Shape;2012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3" name="Google Shape;2013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4" name="Google Shape;2014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5" name="Google Shape;2015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16" name="Google Shape;2016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017" name="Google Shape;2017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8" name="Google Shape;2018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9" name="Google Shape;2019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0" name="Google Shape;2020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1" name="Google Shape;2021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2" name="Google Shape;2022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3" name="Google Shape;2023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4" name="Google Shape;2024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025" name="Google Shape;2025;p24"/>
          <p:cNvSpPr txBox="1"/>
          <p:nvPr>
            <p:ph type="title"/>
          </p:nvPr>
        </p:nvSpPr>
        <p:spPr>
          <a:xfrm>
            <a:off x="5813402" y="1557375"/>
            <a:ext cx="2236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26" name="Google Shape;2026;p24"/>
          <p:cNvSpPr txBox="1"/>
          <p:nvPr>
            <p:ph idx="2" type="title"/>
          </p:nvPr>
        </p:nvSpPr>
        <p:spPr>
          <a:xfrm>
            <a:off x="5813401" y="1900700"/>
            <a:ext cx="22368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27" name="Google Shape;2027;p24"/>
          <p:cNvSpPr txBox="1"/>
          <p:nvPr>
            <p:ph idx="3" type="title"/>
          </p:nvPr>
        </p:nvSpPr>
        <p:spPr>
          <a:xfrm>
            <a:off x="2028975" y="1557375"/>
            <a:ext cx="2236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28" name="Google Shape;2028;p24"/>
          <p:cNvSpPr txBox="1"/>
          <p:nvPr>
            <p:ph idx="4" type="title"/>
          </p:nvPr>
        </p:nvSpPr>
        <p:spPr>
          <a:xfrm>
            <a:off x="2028975" y="1900700"/>
            <a:ext cx="22368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29" name="Google Shape;2029;p24"/>
          <p:cNvSpPr txBox="1"/>
          <p:nvPr>
            <p:ph idx="5" type="title"/>
          </p:nvPr>
        </p:nvSpPr>
        <p:spPr>
          <a:xfrm>
            <a:off x="5813402" y="3132975"/>
            <a:ext cx="2236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30" name="Google Shape;2030;p24"/>
          <p:cNvSpPr txBox="1"/>
          <p:nvPr>
            <p:ph idx="6" type="title"/>
          </p:nvPr>
        </p:nvSpPr>
        <p:spPr>
          <a:xfrm>
            <a:off x="5813401" y="3476300"/>
            <a:ext cx="22368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31" name="Google Shape;2031;p24"/>
          <p:cNvSpPr txBox="1"/>
          <p:nvPr>
            <p:ph idx="7" type="title"/>
          </p:nvPr>
        </p:nvSpPr>
        <p:spPr>
          <a:xfrm>
            <a:off x="2028975" y="3132975"/>
            <a:ext cx="2236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32" name="Google Shape;2032;p24"/>
          <p:cNvSpPr txBox="1"/>
          <p:nvPr>
            <p:ph idx="8" type="title"/>
          </p:nvPr>
        </p:nvSpPr>
        <p:spPr>
          <a:xfrm>
            <a:off x="2028975" y="3476300"/>
            <a:ext cx="22368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33" name="Google Shape;2033;p24"/>
          <p:cNvSpPr txBox="1"/>
          <p:nvPr>
            <p:ph idx="9"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2034" name="Google Shape;2034;p24"/>
          <p:cNvGrpSpPr/>
          <p:nvPr/>
        </p:nvGrpSpPr>
        <p:grpSpPr>
          <a:xfrm rot="5400000">
            <a:off x="372600" y="4072850"/>
            <a:ext cx="759600" cy="1156925"/>
            <a:chOff x="227375" y="3768000"/>
            <a:chExt cx="759600" cy="1156925"/>
          </a:xfrm>
        </p:grpSpPr>
        <p:sp>
          <p:nvSpPr>
            <p:cNvPr id="2035" name="Google Shape;2035;p24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4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4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4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4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0" name="Google Shape;2040;p24"/>
          <p:cNvSpPr/>
          <p:nvPr/>
        </p:nvSpPr>
        <p:spPr>
          <a:xfrm>
            <a:off x="418438" y="415350"/>
            <a:ext cx="589919" cy="589441"/>
          </a:xfrm>
          <a:custGeom>
            <a:rect b="b" l="l" r="r" t="t"/>
            <a:pathLst>
              <a:path extrusionOk="0" h="16169" w="16181">
                <a:moveTo>
                  <a:pt x="3131" y="0"/>
                </a:moveTo>
                <a:lnTo>
                  <a:pt x="3131" y="3120"/>
                </a:lnTo>
                <a:lnTo>
                  <a:pt x="0" y="3120"/>
                </a:lnTo>
                <a:lnTo>
                  <a:pt x="0" y="5203"/>
                </a:lnTo>
                <a:lnTo>
                  <a:pt x="10966" y="5203"/>
                </a:lnTo>
                <a:lnTo>
                  <a:pt x="10966" y="10954"/>
                </a:lnTo>
                <a:lnTo>
                  <a:pt x="5215" y="10954"/>
                </a:lnTo>
                <a:lnTo>
                  <a:pt x="5215" y="6251"/>
                </a:lnTo>
                <a:lnTo>
                  <a:pt x="3131" y="6251"/>
                </a:lnTo>
                <a:lnTo>
                  <a:pt x="3131" y="13038"/>
                </a:lnTo>
                <a:lnTo>
                  <a:pt x="16181" y="13038"/>
                </a:lnTo>
                <a:lnTo>
                  <a:pt x="16181" y="10954"/>
                </a:lnTo>
                <a:lnTo>
                  <a:pt x="13049" y="10954"/>
                </a:lnTo>
                <a:lnTo>
                  <a:pt x="13049" y="3120"/>
                </a:lnTo>
                <a:lnTo>
                  <a:pt x="5215" y="3120"/>
                </a:lnTo>
                <a:lnTo>
                  <a:pt x="5215" y="0"/>
                </a:lnTo>
                <a:close/>
                <a:moveTo>
                  <a:pt x="10966" y="14085"/>
                </a:moveTo>
                <a:lnTo>
                  <a:pt x="10966" y="16169"/>
                </a:lnTo>
                <a:lnTo>
                  <a:pt x="13049" y="16169"/>
                </a:lnTo>
                <a:lnTo>
                  <a:pt x="13049" y="14085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24"/>
          <p:cNvSpPr/>
          <p:nvPr/>
        </p:nvSpPr>
        <p:spPr>
          <a:xfrm>
            <a:off x="8104950" y="398450"/>
            <a:ext cx="651302" cy="623256"/>
          </a:xfrm>
          <a:custGeom>
            <a:rect b="b" l="l" r="r" t="t"/>
            <a:pathLst>
              <a:path extrusionOk="0" h="16134" w="16860">
                <a:moveTo>
                  <a:pt x="9418" y="60"/>
                </a:moveTo>
                <a:lnTo>
                  <a:pt x="7084" y="4096"/>
                </a:lnTo>
                <a:lnTo>
                  <a:pt x="15442" y="4096"/>
                </a:lnTo>
                <a:cubicBezTo>
                  <a:pt x="14192" y="1870"/>
                  <a:pt x="11954" y="370"/>
                  <a:pt x="9418" y="60"/>
                </a:cubicBezTo>
                <a:close/>
                <a:moveTo>
                  <a:pt x="8438" y="0"/>
                </a:moveTo>
                <a:cubicBezTo>
                  <a:pt x="5906" y="0"/>
                  <a:pt x="3521" y="1187"/>
                  <a:pt x="2000" y="3203"/>
                </a:cubicBezTo>
                <a:lnTo>
                  <a:pt x="4322" y="7251"/>
                </a:lnTo>
                <a:lnTo>
                  <a:pt x="8513" y="1"/>
                </a:lnTo>
                <a:cubicBezTo>
                  <a:pt x="8488" y="0"/>
                  <a:pt x="8463" y="0"/>
                  <a:pt x="8438" y="0"/>
                </a:cubicBezTo>
                <a:close/>
                <a:moveTo>
                  <a:pt x="1488" y="3965"/>
                </a:moveTo>
                <a:cubicBezTo>
                  <a:pt x="179" y="6168"/>
                  <a:pt x="0" y="8859"/>
                  <a:pt x="1000" y="11216"/>
                </a:cubicBezTo>
                <a:lnTo>
                  <a:pt x="5667" y="11216"/>
                </a:lnTo>
                <a:lnTo>
                  <a:pt x="1488" y="3965"/>
                </a:lnTo>
                <a:close/>
                <a:moveTo>
                  <a:pt x="11192" y="4918"/>
                </a:moveTo>
                <a:lnTo>
                  <a:pt x="15371" y="12157"/>
                </a:lnTo>
                <a:cubicBezTo>
                  <a:pt x="16681" y="9966"/>
                  <a:pt x="16859" y="7275"/>
                  <a:pt x="15859" y="4918"/>
                </a:cubicBezTo>
                <a:close/>
                <a:moveTo>
                  <a:pt x="1405" y="12038"/>
                </a:moveTo>
                <a:cubicBezTo>
                  <a:pt x="2667" y="14264"/>
                  <a:pt x="4905" y="15764"/>
                  <a:pt x="7441" y="16074"/>
                </a:cubicBezTo>
                <a:lnTo>
                  <a:pt x="7453" y="16074"/>
                </a:lnTo>
                <a:lnTo>
                  <a:pt x="9787" y="12038"/>
                </a:lnTo>
                <a:close/>
                <a:moveTo>
                  <a:pt x="12549" y="8883"/>
                </a:moveTo>
                <a:lnTo>
                  <a:pt x="8358" y="16133"/>
                </a:lnTo>
                <a:cubicBezTo>
                  <a:pt x="8383" y="16134"/>
                  <a:pt x="8408" y="16134"/>
                  <a:pt x="8434" y="16134"/>
                </a:cubicBezTo>
                <a:cubicBezTo>
                  <a:pt x="10965" y="16134"/>
                  <a:pt x="13350" y="14947"/>
                  <a:pt x="14871" y="12919"/>
                </a:cubicBezTo>
                <a:lnTo>
                  <a:pt x="14883" y="12919"/>
                </a:lnTo>
                <a:lnTo>
                  <a:pt x="12549" y="8883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24"/>
          <p:cNvSpPr/>
          <p:nvPr/>
        </p:nvSpPr>
        <p:spPr>
          <a:xfrm>
            <a:off x="8249175" y="4312088"/>
            <a:ext cx="445325" cy="396500"/>
          </a:xfrm>
          <a:custGeom>
            <a:rect b="b" l="l" r="r" t="t"/>
            <a:pathLst>
              <a:path extrusionOk="0" h="15860" w="17813">
                <a:moveTo>
                  <a:pt x="13431" y="2905"/>
                </a:moveTo>
                <a:cubicBezTo>
                  <a:pt x="12574" y="2905"/>
                  <a:pt x="11871" y="3715"/>
                  <a:pt x="11871" y="4691"/>
                </a:cubicBezTo>
                <a:cubicBezTo>
                  <a:pt x="11871" y="5680"/>
                  <a:pt x="12574" y="6477"/>
                  <a:pt x="13431" y="6477"/>
                </a:cubicBezTo>
                <a:cubicBezTo>
                  <a:pt x="14288" y="6477"/>
                  <a:pt x="14991" y="5680"/>
                  <a:pt x="14991" y="4691"/>
                </a:cubicBezTo>
                <a:cubicBezTo>
                  <a:pt x="14991" y="3703"/>
                  <a:pt x="14288" y="2905"/>
                  <a:pt x="13431" y="2905"/>
                </a:cubicBezTo>
                <a:close/>
                <a:moveTo>
                  <a:pt x="16681" y="1298"/>
                </a:moveTo>
                <a:lnTo>
                  <a:pt x="16681" y="10716"/>
                </a:lnTo>
                <a:lnTo>
                  <a:pt x="14455" y="8394"/>
                </a:lnTo>
                <a:cubicBezTo>
                  <a:pt x="14300" y="8221"/>
                  <a:pt x="14089" y="8138"/>
                  <a:pt x="13878" y="8138"/>
                </a:cubicBezTo>
                <a:cubicBezTo>
                  <a:pt x="13654" y="8138"/>
                  <a:pt x="13430" y="8233"/>
                  <a:pt x="13276" y="8418"/>
                </a:cubicBezTo>
                <a:lnTo>
                  <a:pt x="11026" y="11002"/>
                </a:lnTo>
                <a:lnTo>
                  <a:pt x="6585" y="4918"/>
                </a:lnTo>
                <a:cubicBezTo>
                  <a:pt x="6429" y="4690"/>
                  <a:pt x="6180" y="4574"/>
                  <a:pt x="5931" y="4574"/>
                </a:cubicBezTo>
                <a:cubicBezTo>
                  <a:pt x="5686" y="4574"/>
                  <a:pt x="5441" y="4687"/>
                  <a:pt x="5287" y="4918"/>
                </a:cubicBezTo>
                <a:lnTo>
                  <a:pt x="1132" y="10454"/>
                </a:lnTo>
                <a:lnTo>
                  <a:pt x="1132" y="1298"/>
                </a:lnTo>
                <a:close/>
                <a:moveTo>
                  <a:pt x="1132" y="0"/>
                </a:moveTo>
                <a:cubicBezTo>
                  <a:pt x="513" y="0"/>
                  <a:pt x="1" y="584"/>
                  <a:pt x="1" y="1298"/>
                </a:cubicBezTo>
                <a:lnTo>
                  <a:pt x="1" y="14562"/>
                </a:lnTo>
                <a:cubicBezTo>
                  <a:pt x="1" y="15276"/>
                  <a:pt x="513" y="15859"/>
                  <a:pt x="1132" y="15859"/>
                </a:cubicBezTo>
                <a:lnTo>
                  <a:pt x="16681" y="15859"/>
                </a:lnTo>
                <a:cubicBezTo>
                  <a:pt x="17312" y="15859"/>
                  <a:pt x="17813" y="15276"/>
                  <a:pt x="17813" y="14562"/>
                </a:cubicBezTo>
                <a:lnTo>
                  <a:pt x="17813" y="1298"/>
                </a:lnTo>
                <a:cubicBezTo>
                  <a:pt x="17813" y="584"/>
                  <a:pt x="17312" y="0"/>
                  <a:pt x="1668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4" name="Google Shape;2044;p25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5" name="Google Shape;2045;p25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2046" name="Google Shape;2046;p25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047" name="Google Shape;2047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048" name="Google Shape;2048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9" name="Google Shape;2049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0" name="Google Shape;2050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1" name="Google Shape;2051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2" name="Google Shape;2052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3" name="Google Shape;2053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4" name="Google Shape;2054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5" name="Google Shape;2055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6" name="Google Shape;2056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57" name="Google Shape;2057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058" name="Google Shape;2058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59" name="Google Shape;2059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60" name="Google Shape;2060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61" name="Google Shape;2061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62" name="Google Shape;2062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63" name="Google Shape;2063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64" name="Google Shape;2064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65" name="Google Shape;2065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66" name="Google Shape;2066;p25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067" name="Google Shape;2067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068" name="Google Shape;2068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69" name="Google Shape;2069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0" name="Google Shape;2070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1" name="Google Shape;2071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2" name="Google Shape;2072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3" name="Google Shape;2073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4" name="Google Shape;2074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5" name="Google Shape;2075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6" name="Google Shape;2076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77" name="Google Shape;2077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078" name="Google Shape;2078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9" name="Google Shape;2079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0" name="Google Shape;2080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1" name="Google Shape;2081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2" name="Google Shape;2082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3" name="Google Shape;2083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4" name="Google Shape;2084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5" name="Google Shape;2085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86" name="Google Shape;2086;p25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087" name="Google Shape;2087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088" name="Google Shape;2088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9" name="Google Shape;2089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90" name="Google Shape;2090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91" name="Google Shape;2091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92" name="Google Shape;2092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93" name="Google Shape;2093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94" name="Google Shape;2094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95" name="Google Shape;2095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96" name="Google Shape;2096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97" name="Google Shape;2097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098" name="Google Shape;2098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99" name="Google Shape;2099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00" name="Google Shape;2100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01" name="Google Shape;2101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02" name="Google Shape;2102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03" name="Google Shape;2103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04" name="Google Shape;2104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05" name="Google Shape;2105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106" name="Google Shape;2106;p25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107" name="Google Shape;2107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108" name="Google Shape;2108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09" name="Google Shape;2109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10" name="Google Shape;2110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11" name="Google Shape;2111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12" name="Google Shape;2112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13" name="Google Shape;2113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14" name="Google Shape;2114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15" name="Google Shape;2115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16" name="Google Shape;2116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17" name="Google Shape;2117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118" name="Google Shape;2118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19" name="Google Shape;2119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20" name="Google Shape;2120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21" name="Google Shape;2121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22" name="Google Shape;2122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23" name="Google Shape;2123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24" name="Google Shape;2124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25" name="Google Shape;2125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126" name="Google Shape;2126;p25"/>
          <p:cNvSpPr txBox="1"/>
          <p:nvPr>
            <p:ph type="title"/>
          </p:nvPr>
        </p:nvSpPr>
        <p:spPr>
          <a:xfrm>
            <a:off x="3334051" y="1761127"/>
            <a:ext cx="2475900" cy="3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7" name="Google Shape;2127;p25"/>
          <p:cNvSpPr txBox="1"/>
          <p:nvPr>
            <p:ph idx="2" type="title"/>
          </p:nvPr>
        </p:nvSpPr>
        <p:spPr>
          <a:xfrm>
            <a:off x="3334051" y="2014415"/>
            <a:ext cx="24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28" name="Google Shape;2128;p25"/>
          <p:cNvSpPr txBox="1"/>
          <p:nvPr>
            <p:ph idx="3" type="title"/>
          </p:nvPr>
        </p:nvSpPr>
        <p:spPr>
          <a:xfrm>
            <a:off x="713400" y="1761127"/>
            <a:ext cx="2475900" cy="3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9" name="Google Shape;2129;p25"/>
          <p:cNvSpPr txBox="1"/>
          <p:nvPr>
            <p:ph idx="4" type="title"/>
          </p:nvPr>
        </p:nvSpPr>
        <p:spPr>
          <a:xfrm>
            <a:off x="713400" y="2014415"/>
            <a:ext cx="24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30" name="Google Shape;2130;p25"/>
          <p:cNvSpPr txBox="1"/>
          <p:nvPr>
            <p:ph idx="5" type="title"/>
          </p:nvPr>
        </p:nvSpPr>
        <p:spPr>
          <a:xfrm>
            <a:off x="5954712" y="1761127"/>
            <a:ext cx="2475900" cy="3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31" name="Google Shape;2131;p25"/>
          <p:cNvSpPr txBox="1"/>
          <p:nvPr>
            <p:ph idx="6" type="title"/>
          </p:nvPr>
        </p:nvSpPr>
        <p:spPr>
          <a:xfrm>
            <a:off x="5954712" y="2014415"/>
            <a:ext cx="24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32" name="Google Shape;2132;p25"/>
          <p:cNvSpPr txBox="1"/>
          <p:nvPr>
            <p:ph idx="7" type="title"/>
          </p:nvPr>
        </p:nvSpPr>
        <p:spPr>
          <a:xfrm>
            <a:off x="3334051" y="3160294"/>
            <a:ext cx="2475900" cy="3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33" name="Google Shape;2133;p25"/>
          <p:cNvSpPr txBox="1"/>
          <p:nvPr>
            <p:ph idx="8" type="title"/>
          </p:nvPr>
        </p:nvSpPr>
        <p:spPr>
          <a:xfrm>
            <a:off x="3334051" y="3413775"/>
            <a:ext cx="24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34" name="Google Shape;2134;p25"/>
          <p:cNvSpPr txBox="1"/>
          <p:nvPr>
            <p:ph idx="9" type="title"/>
          </p:nvPr>
        </p:nvSpPr>
        <p:spPr>
          <a:xfrm>
            <a:off x="713400" y="3160294"/>
            <a:ext cx="2475900" cy="3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35" name="Google Shape;2135;p25"/>
          <p:cNvSpPr txBox="1"/>
          <p:nvPr>
            <p:ph idx="13" type="title"/>
          </p:nvPr>
        </p:nvSpPr>
        <p:spPr>
          <a:xfrm>
            <a:off x="713400" y="3413775"/>
            <a:ext cx="24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36" name="Google Shape;2136;p25"/>
          <p:cNvSpPr txBox="1"/>
          <p:nvPr>
            <p:ph idx="14" type="title"/>
          </p:nvPr>
        </p:nvSpPr>
        <p:spPr>
          <a:xfrm>
            <a:off x="5954712" y="3160294"/>
            <a:ext cx="2475900" cy="3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37" name="Google Shape;2137;p25"/>
          <p:cNvSpPr txBox="1"/>
          <p:nvPr>
            <p:ph idx="15" type="title"/>
          </p:nvPr>
        </p:nvSpPr>
        <p:spPr>
          <a:xfrm>
            <a:off x="5954712" y="3413775"/>
            <a:ext cx="24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38" name="Google Shape;2138;p25"/>
          <p:cNvSpPr txBox="1"/>
          <p:nvPr>
            <p:ph idx="16"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139" name="Google Shape;2139;p25"/>
          <p:cNvSpPr/>
          <p:nvPr/>
        </p:nvSpPr>
        <p:spPr>
          <a:xfrm>
            <a:off x="7965608" y="4257877"/>
            <a:ext cx="556178" cy="556178"/>
          </a:xfrm>
          <a:custGeom>
            <a:rect b="b" l="l" r="r" t="t"/>
            <a:pathLst>
              <a:path extrusionOk="0" h="15884" w="15884">
                <a:moveTo>
                  <a:pt x="4394" y="2739"/>
                </a:moveTo>
                <a:lnTo>
                  <a:pt x="4394" y="4394"/>
                </a:lnTo>
                <a:lnTo>
                  <a:pt x="2751" y="4394"/>
                </a:lnTo>
                <a:lnTo>
                  <a:pt x="2751" y="5763"/>
                </a:lnTo>
                <a:lnTo>
                  <a:pt x="4394" y="5763"/>
                </a:lnTo>
                <a:lnTo>
                  <a:pt x="4394" y="7394"/>
                </a:lnTo>
                <a:lnTo>
                  <a:pt x="5763" y="7394"/>
                </a:lnTo>
                <a:lnTo>
                  <a:pt x="5763" y="5751"/>
                </a:lnTo>
                <a:lnTo>
                  <a:pt x="7394" y="5751"/>
                </a:lnTo>
                <a:lnTo>
                  <a:pt x="7394" y="4382"/>
                </a:lnTo>
                <a:lnTo>
                  <a:pt x="5763" y="4382"/>
                </a:lnTo>
                <a:lnTo>
                  <a:pt x="5763" y="2739"/>
                </a:lnTo>
                <a:close/>
                <a:moveTo>
                  <a:pt x="13705" y="10692"/>
                </a:moveTo>
                <a:lnTo>
                  <a:pt x="13705" y="12061"/>
                </a:lnTo>
                <a:lnTo>
                  <a:pt x="8764" y="12061"/>
                </a:lnTo>
                <a:lnTo>
                  <a:pt x="8764" y="10692"/>
                </a:lnTo>
                <a:close/>
                <a:moveTo>
                  <a:pt x="14800" y="1096"/>
                </a:moveTo>
                <a:lnTo>
                  <a:pt x="1096" y="14800"/>
                </a:lnTo>
                <a:lnTo>
                  <a:pt x="1096" y="1643"/>
                </a:lnTo>
                <a:cubicBezTo>
                  <a:pt x="1096" y="1346"/>
                  <a:pt x="1334" y="1096"/>
                  <a:pt x="1644" y="1096"/>
                </a:cubicBezTo>
                <a:close/>
                <a:moveTo>
                  <a:pt x="1644" y="0"/>
                </a:moveTo>
                <a:cubicBezTo>
                  <a:pt x="739" y="0"/>
                  <a:pt x="1" y="738"/>
                  <a:pt x="1" y="1643"/>
                </a:cubicBezTo>
                <a:lnTo>
                  <a:pt x="1" y="14240"/>
                </a:lnTo>
                <a:cubicBezTo>
                  <a:pt x="1" y="15145"/>
                  <a:pt x="739" y="15883"/>
                  <a:pt x="1644" y="15883"/>
                </a:cubicBezTo>
                <a:lnTo>
                  <a:pt x="14252" y="15883"/>
                </a:lnTo>
                <a:cubicBezTo>
                  <a:pt x="15145" y="15883"/>
                  <a:pt x="15884" y="15145"/>
                  <a:pt x="15884" y="14240"/>
                </a:cubicBezTo>
                <a:lnTo>
                  <a:pt x="15884" y="1643"/>
                </a:lnTo>
                <a:cubicBezTo>
                  <a:pt x="15884" y="738"/>
                  <a:pt x="15157" y="0"/>
                  <a:pt x="14252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0" name="Google Shape;2140;p25"/>
          <p:cNvGrpSpPr/>
          <p:nvPr/>
        </p:nvGrpSpPr>
        <p:grpSpPr>
          <a:xfrm rot="5400000">
            <a:off x="487159" y="4025334"/>
            <a:ext cx="759600" cy="1156925"/>
            <a:chOff x="227375" y="3768000"/>
            <a:chExt cx="759600" cy="1156925"/>
          </a:xfrm>
        </p:grpSpPr>
        <p:sp>
          <p:nvSpPr>
            <p:cNvPr id="2141" name="Google Shape;2141;p25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" name="Google Shape;2147;p26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8" name="Google Shape;2148;p26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2149" name="Google Shape;2149;p26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150" name="Google Shape;2150;p2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151" name="Google Shape;2151;p2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2" name="Google Shape;2152;p2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3" name="Google Shape;2153;p2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4" name="Google Shape;2154;p2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5" name="Google Shape;2155;p2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6" name="Google Shape;2156;p2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7" name="Google Shape;2157;p2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8" name="Google Shape;2158;p2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59" name="Google Shape;2159;p2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60" name="Google Shape;2160;p2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161" name="Google Shape;2161;p2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62" name="Google Shape;2162;p2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63" name="Google Shape;2163;p2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64" name="Google Shape;2164;p2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65" name="Google Shape;2165;p2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66" name="Google Shape;2166;p2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67" name="Google Shape;2167;p2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68" name="Google Shape;2168;p2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169" name="Google Shape;2169;p26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170" name="Google Shape;2170;p2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171" name="Google Shape;2171;p2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2" name="Google Shape;2172;p2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3" name="Google Shape;2173;p2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4" name="Google Shape;2174;p2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5" name="Google Shape;2175;p2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6" name="Google Shape;2176;p2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7" name="Google Shape;2177;p2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8" name="Google Shape;2178;p2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9" name="Google Shape;2179;p2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80" name="Google Shape;2180;p2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181" name="Google Shape;2181;p2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2" name="Google Shape;2182;p2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3" name="Google Shape;2183;p2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4" name="Google Shape;2184;p2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5" name="Google Shape;2185;p2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6" name="Google Shape;2186;p2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7" name="Google Shape;2187;p2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8" name="Google Shape;2188;p2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189" name="Google Shape;2189;p26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190" name="Google Shape;2190;p2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191" name="Google Shape;2191;p2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2" name="Google Shape;2192;p2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3" name="Google Shape;2193;p2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4" name="Google Shape;2194;p2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5" name="Google Shape;2195;p2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6" name="Google Shape;2196;p2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7" name="Google Shape;2197;p2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8" name="Google Shape;2198;p2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9" name="Google Shape;2199;p2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00" name="Google Shape;2200;p2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01" name="Google Shape;2201;p2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2" name="Google Shape;2202;p2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3" name="Google Shape;2203;p2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4" name="Google Shape;2204;p2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5" name="Google Shape;2205;p2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6" name="Google Shape;2206;p2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7" name="Google Shape;2207;p2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8" name="Google Shape;2208;p2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09" name="Google Shape;2209;p26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210" name="Google Shape;2210;p2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211" name="Google Shape;2211;p2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2" name="Google Shape;2212;p2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3" name="Google Shape;2213;p2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4" name="Google Shape;2214;p2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5" name="Google Shape;2215;p2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6" name="Google Shape;2216;p2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7" name="Google Shape;2217;p2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8" name="Google Shape;2218;p2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9" name="Google Shape;2219;p2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20" name="Google Shape;2220;p2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21" name="Google Shape;2221;p2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2" name="Google Shape;2222;p2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3" name="Google Shape;2223;p2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4" name="Google Shape;2224;p2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5" name="Google Shape;2225;p2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6" name="Google Shape;2226;p2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7" name="Google Shape;2227;p2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8" name="Google Shape;2228;p2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229" name="Google Shape;2229;p26"/>
          <p:cNvSpPr txBox="1"/>
          <p:nvPr>
            <p:ph type="ctrTitle"/>
          </p:nvPr>
        </p:nvSpPr>
        <p:spPr>
          <a:xfrm>
            <a:off x="776525" y="510588"/>
            <a:ext cx="4568100" cy="10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0" name="Google Shape;2230;p26"/>
          <p:cNvSpPr txBox="1"/>
          <p:nvPr>
            <p:ph idx="1" type="subTitle"/>
          </p:nvPr>
        </p:nvSpPr>
        <p:spPr>
          <a:xfrm>
            <a:off x="776525" y="1566598"/>
            <a:ext cx="45681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31" name="Google Shape;2231;p26"/>
          <p:cNvSpPr/>
          <p:nvPr>
            <p:ph idx="2" type="pic"/>
          </p:nvPr>
        </p:nvSpPr>
        <p:spPr>
          <a:xfrm>
            <a:off x="5153800" y="342425"/>
            <a:ext cx="3439800" cy="445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32" name="Google Shape;2232;p26"/>
          <p:cNvGrpSpPr/>
          <p:nvPr/>
        </p:nvGrpSpPr>
        <p:grpSpPr>
          <a:xfrm>
            <a:off x="-159961" y="4797434"/>
            <a:ext cx="1190592" cy="440485"/>
            <a:chOff x="6819725" y="347753"/>
            <a:chExt cx="1610867" cy="595975"/>
          </a:xfrm>
        </p:grpSpPr>
        <p:sp>
          <p:nvSpPr>
            <p:cNvPr id="2233" name="Google Shape;2233;p26"/>
            <p:cNvSpPr/>
            <p:nvPr/>
          </p:nvSpPr>
          <p:spPr>
            <a:xfrm>
              <a:off x="6819725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6962869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7106013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7249156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7392300" y="347753"/>
              <a:ext cx="1038292" cy="595975"/>
            </a:xfrm>
            <a:prstGeom prst="flowChartPreparation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8" name="Google Shape;2238;p26"/>
          <p:cNvSpPr txBox="1"/>
          <p:nvPr/>
        </p:nvSpPr>
        <p:spPr>
          <a:xfrm>
            <a:off x="776525" y="3436853"/>
            <a:ext cx="40764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CRÉDITOS: Esta plantilla para presentaciones es una creación de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e incluye iconos de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infografías e imágenes de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_1"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0" name="Google Shape;2240;p27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1" name="Google Shape;2241;p2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2242" name="Google Shape;2242;p2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243" name="Google Shape;224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244" name="Google Shape;224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45" name="Google Shape;224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46" name="Google Shape;224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47" name="Google Shape;224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48" name="Google Shape;224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49" name="Google Shape;224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0" name="Google Shape;225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1" name="Google Shape;225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2" name="Google Shape;225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53" name="Google Shape;225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54" name="Google Shape;225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5" name="Google Shape;225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6" name="Google Shape;225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7" name="Google Shape;225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8" name="Google Shape;225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59" name="Google Shape;225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0" name="Google Shape;226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1" name="Google Shape;226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62" name="Google Shape;2262;p2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263" name="Google Shape;226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264" name="Google Shape;226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5" name="Google Shape;226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6" name="Google Shape;226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7" name="Google Shape;226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8" name="Google Shape;226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9" name="Google Shape;226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0" name="Google Shape;227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1" name="Google Shape;227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2" name="Google Shape;227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73" name="Google Shape;227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74" name="Google Shape;227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5" name="Google Shape;227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6" name="Google Shape;227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7" name="Google Shape;227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8" name="Google Shape;227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9" name="Google Shape;227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0" name="Google Shape;228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1" name="Google Shape;228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282" name="Google Shape;2282;p2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283" name="Google Shape;228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284" name="Google Shape;228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5" name="Google Shape;228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6" name="Google Shape;228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7" name="Google Shape;228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8" name="Google Shape;228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9" name="Google Shape;228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0" name="Google Shape;229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1" name="Google Shape;229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2" name="Google Shape;229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93" name="Google Shape;229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94" name="Google Shape;229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5" name="Google Shape;229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6" name="Google Shape;229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7" name="Google Shape;229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8" name="Google Shape;229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9" name="Google Shape;229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0" name="Google Shape;230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1" name="Google Shape;230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302" name="Google Shape;2302;p2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303" name="Google Shape;230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304" name="Google Shape;230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5" name="Google Shape;230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6" name="Google Shape;230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7" name="Google Shape;230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8" name="Google Shape;230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9" name="Google Shape;230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10" name="Google Shape;231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11" name="Google Shape;231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12" name="Google Shape;231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313" name="Google Shape;231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314" name="Google Shape;231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15" name="Google Shape;231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16" name="Google Shape;231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17" name="Google Shape;231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18" name="Google Shape;231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19" name="Google Shape;231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20" name="Google Shape;232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21" name="Google Shape;232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2322" name="Google Shape;2322;p27"/>
          <p:cNvGrpSpPr/>
          <p:nvPr/>
        </p:nvGrpSpPr>
        <p:grpSpPr>
          <a:xfrm>
            <a:off x="7639914" y="342134"/>
            <a:ext cx="1190592" cy="440485"/>
            <a:chOff x="6819725" y="347753"/>
            <a:chExt cx="1610867" cy="595975"/>
          </a:xfrm>
        </p:grpSpPr>
        <p:sp>
          <p:nvSpPr>
            <p:cNvPr id="2323" name="Google Shape;2323;p27"/>
            <p:cNvSpPr/>
            <p:nvPr/>
          </p:nvSpPr>
          <p:spPr>
            <a:xfrm>
              <a:off x="6819725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6962869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7106013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7249156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7392300" y="347753"/>
              <a:ext cx="1038292" cy="595975"/>
            </a:xfrm>
            <a:prstGeom prst="flowChartPreparation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8" name="Google Shape;2328;p27"/>
          <p:cNvSpPr/>
          <p:nvPr/>
        </p:nvSpPr>
        <p:spPr>
          <a:xfrm>
            <a:off x="321546" y="175800"/>
            <a:ext cx="632861" cy="564932"/>
          </a:xfrm>
          <a:custGeom>
            <a:rect b="b" l="l" r="r" t="t"/>
            <a:pathLst>
              <a:path extrusionOk="0" h="16134" w="18074">
                <a:moveTo>
                  <a:pt x="5690" y="4457"/>
                </a:moveTo>
                <a:cubicBezTo>
                  <a:pt x="6047" y="4457"/>
                  <a:pt x="6394" y="4735"/>
                  <a:pt x="6394" y="5156"/>
                </a:cubicBezTo>
                <a:cubicBezTo>
                  <a:pt x="6394" y="5537"/>
                  <a:pt x="6084" y="5846"/>
                  <a:pt x="5703" y="5846"/>
                </a:cubicBezTo>
                <a:cubicBezTo>
                  <a:pt x="5084" y="5846"/>
                  <a:pt x="4775" y="5096"/>
                  <a:pt x="5215" y="4656"/>
                </a:cubicBezTo>
                <a:cubicBezTo>
                  <a:pt x="5352" y="4519"/>
                  <a:pt x="5522" y="4457"/>
                  <a:pt x="5690" y="4457"/>
                </a:cubicBezTo>
                <a:close/>
                <a:moveTo>
                  <a:pt x="10738" y="5560"/>
                </a:moveTo>
                <a:cubicBezTo>
                  <a:pt x="10731" y="5560"/>
                  <a:pt x="10723" y="5560"/>
                  <a:pt x="10716" y="5561"/>
                </a:cubicBezTo>
                <a:cubicBezTo>
                  <a:pt x="8644" y="5561"/>
                  <a:pt x="6965" y="7240"/>
                  <a:pt x="6965" y="9323"/>
                </a:cubicBezTo>
                <a:cubicBezTo>
                  <a:pt x="6965" y="9466"/>
                  <a:pt x="7084" y="9597"/>
                  <a:pt x="7239" y="9597"/>
                </a:cubicBezTo>
                <a:cubicBezTo>
                  <a:pt x="7394" y="9597"/>
                  <a:pt x="7513" y="9466"/>
                  <a:pt x="7513" y="9323"/>
                </a:cubicBezTo>
                <a:cubicBezTo>
                  <a:pt x="7525" y="7549"/>
                  <a:pt x="8954" y="6120"/>
                  <a:pt x="10716" y="6120"/>
                </a:cubicBezTo>
                <a:cubicBezTo>
                  <a:pt x="10723" y="6121"/>
                  <a:pt x="10731" y="6121"/>
                  <a:pt x="10738" y="6121"/>
                </a:cubicBezTo>
                <a:cubicBezTo>
                  <a:pt x="11101" y="6121"/>
                  <a:pt x="11101" y="5560"/>
                  <a:pt x="10738" y="5560"/>
                </a:cubicBezTo>
                <a:close/>
                <a:moveTo>
                  <a:pt x="10671" y="4994"/>
                </a:moveTo>
                <a:cubicBezTo>
                  <a:pt x="12892" y="4994"/>
                  <a:pt x="15026" y="6719"/>
                  <a:pt x="15026" y="9323"/>
                </a:cubicBezTo>
                <a:cubicBezTo>
                  <a:pt x="15026" y="11704"/>
                  <a:pt x="13085" y="13633"/>
                  <a:pt x="10704" y="13633"/>
                </a:cubicBezTo>
                <a:cubicBezTo>
                  <a:pt x="6858" y="13633"/>
                  <a:pt x="4941" y="8990"/>
                  <a:pt x="7656" y="6263"/>
                </a:cubicBezTo>
                <a:cubicBezTo>
                  <a:pt x="8533" y="5387"/>
                  <a:pt x="9612" y="4994"/>
                  <a:pt x="10671" y="4994"/>
                </a:cubicBezTo>
                <a:close/>
                <a:moveTo>
                  <a:pt x="9418" y="1"/>
                </a:moveTo>
                <a:cubicBezTo>
                  <a:pt x="8763" y="1"/>
                  <a:pt x="8168" y="382"/>
                  <a:pt x="7906" y="989"/>
                </a:cubicBezTo>
                <a:lnTo>
                  <a:pt x="7370" y="2156"/>
                </a:lnTo>
                <a:cubicBezTo>
                  <a:pt x="7287" y="2370"/>
                  <a:pt x="7084" y="2501"/>
                  <a:pt x="6858" y="2501"/>
                </a:cubicBezTo>
                <a:lnTo>
                  <a:pt x="5441" y="2501"/>
                </a:lnTo>
                <a:cubicBezTo>
                  <a:pt x="5346" y="2501"/>
                  <a:pt x="5251" y="2453"/>
                  <a:pt x="5203" y="2382"/>
                </a:cubicBezTo>
                <a:lnTo>
                  <a:pt x="4894" y="1917"/>
                </a:lnTo>
                <a:cubicBezTo>
                  <a:pt x="4787" y="1763"/>
                  <a:pt x="4620" y="1667"/>
                  <a:pt x="4429" y="1667"/>
                </a:cubicBezTo>
                <a:lnTo>
                  <a:pt x="3358" y="1667"/>
                </a:lnTo>
                <a:cubicBezTo>
                  <a:pt x="3167" y="1667"/>
                  <a:pt x="3001" y="1763"/>
                  <a:pt x="2893" y="1917"/>
                </a:cubicBezTo>
                <a:lnTo>
                  <a:pt x="2584" y="2382"/>
                </a:lnTo>
                <a:cubicBezTo>
                  <a:pt x="2536" y="2453"/>
                  <a:pt x="2453" y="2501"/>
                  <a:pt x="2358" y="2501"/>
                </a:cubicBezTo>
                <a:lnTo>
                  <a:pt x="1953" y="2501"/>
                </a:lnTo>
                <a:cubicBezTo>
                  <a:pt x="869" y="2501"/>
                  <a:pt x="0" y="3370"/>
                  <a:pt x="0" y="4453"/>
                </a:cubicBezTo>
                <a:lnTo>
                  <a:pt x="0" y="14181"/>
                </a:lnTo>
                <a:cubicBezTo>
                  <a:pt x="0" y="15252"/>
                  <a:pt x="869" y="16133"/>
                  <a:pt x="1953" y="16133"/>
                </a:cubicBezTo>
                <a:lnTo>
                  <a:pt x="16133" y="16133"/>
                </a:lnTo>
                <a:cubicBezTo>
                  <a:pt x="17205" y="16133"/>
                  <a:pt x="18074" y="15252"/>
                  <a:pt x="18074" y="14181"/>
                </a:cubicBezTo>
                <a:lnTo>
                  <a:pt x="18074" y="4453"/>
                </a:lnTo>
                <a:cubicBezTo>
                  <a:pt x="18074" y="3370"/>
                  <a:pt x="17205" y="2501"/>
                  <a:pt x="16133" y="2501"/>
                </a:cubicBezTo>
                <a:lnTo>
                  <a:pt x="14835" y="2501"/>
                </a:lnTo>
                <a:cubicBezTo>
                  <a:pt x="14609" y="2501"/>
                  <a:pt x="14407" y="2370"/>
                  <a:pt x="14323" y="2156"/>
                </a:cubicBezTo>
                <a:lnTo>
                  <a:pt x="13788" y="989"/>
                </a:lnTo>
                <a:cubicBezTo>
                  <a:pt x="13514" y="382"/>
                  <a:pt x="12919" y="1"/>
                  <a:pt x="12276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8167008" y="4235052"/>
            <a:ext cx="556178" cy="556178"/>
          </a:xfrm>
          <a:custGeom>
            <a:rect b="b" l="l" r="r" t="t"/>
            <a:pathLst>
              <a:path extrusionOk="0" h="15884" w="15884">
                <a:moveTo>
                  <a:pt x="4394" y="2739"/>
                </a:moveTo>
                <a:lnTo>
                  <a:pt x="4394" y="4394"/>
                </a:lnTo>
                <a:lnTo>
                  <a:pt x="2751" y="4394"/>
                </a:lnTo>
                <a:lnTo>
                  <a:pt x="2751" y="5763"/>
                </a:lnTo>
                <a:lnTo>
                  <a:pt x="4394" y="5763"/>
                </a:lnTo>
                <a:lnTo>
                  <a:pt x="4394" y="7394"/>
                </a:lnTo>
                <a:lnTo>
                  <a:pt x="5763" y="7394"/>
                </a:lnTo>
                <a:lnTo>
                  <a:pt x="5763" y="5751"/>
                </a:lnTo>
                <a:lnTo>
                  <a:pt x="7394" y="5751"/>
                </a:lnTo>
                <a:lnTo>
                  <a:pt x="7394" y="4382"/>
                </a:lnTo>
                <a:lnTo>
                  <a:pt x="5763" y="4382"/>
                </a:lnTo>
                <a:lnTo>
                  <a:pt x="5763" y="2739"/>
                </a:lnTo>
                <a:close/>
                <a:moveTo>
                  <a:pt x="13705" y="10692"/>
                </a:moveTo>
                <a:lnTo>
                  <a:pt x="13705" y="12061"/>
                </a:lnTo>
                <a:lnTo>
                  <a:pt x="8764" y="12061"/>
                </a:lnTo>
                <a:lnTo>
                  <a:pt x="8764" y="10692"/>
                </a:lnTo>
                <a:close/>
                <a:moveTo>
                  <a:pt x="14800" y="1096"/>
                </a:moveTo>
                <a:lnTo>
                  <a:pt x="1096" y="14800"/>
                </a:lnTo>
                <a:lnTo>
                  <a:pt x="1096" y="1643"/>
                </a:lnTo>
                <a:cubicBezTo>
                  <a:pt x="1096" y="1346"/>
                  <a:pt x="1334" y="1096"/>
                  <a:pt x="1644" y="1096"/>
                </a:cubicBezTo>
                <a:close/>
                <a:moveTo>
                  <a:pt x="1644" y="0"/>
                </a:moveTo>
                <a:cubicBezTo>
                  <a:pt x="739" y="0"/>
                  <a:pt x="1" y="738"/>
                  <a:pt x="1" y="1643"/>
                </a:cubicBezTo>
                <a:lnTo>
                  <a:pt x="1" y="14240"/>
                </a:lnTo>
                <a:cubicBezTo>
                  <a:pt x="1" y="15145"/>
                  <a:pt x="739" y="15883"/>
                  <a:pt x="1644" y="15883"/>
                </a:cubicBezTo>
                <a:lnTo>
                  <a:pt x="14252" y="15883"/>
                </a:lnTo>
                <a:cubicBezTo>
                  <a:pt x="15145" y="15883"/>
                  <a:pt x="15884" y="15145"/>
                  <a:pt x="15884" y="14240"/>
                </a:cubicBezTo>
                <a:lnTo>
                  <a:pt x="15884" y="1643"/>
                </a:lnTo>
                <a:cubicBezTo>
                  <a:pt x="15884" y="738"/>
                  <a:pt x="15157" y="0"/>
                  <a:pt x="14252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0" name="Google Shape;2330;p27"/>
          <p:cNvGrpSpPr/>
          <p:nvPr/>
        </p:nvGrpSpPr>
        <p:grpSpPr>
          <a:xfrm rot="5400000">
            <a:off x="520221" y="3913334"/>
            <a:ext cx="759600" cy="1156925"/>
            <a:chOff x="227375" y="3768000"/>
            <a:chExt cx="759600" cy="1156925"/>
          </a:xfrm>
        </p:grpSpPr>
        <p:sp>
          <p:nvSpPr>
            <p:cNvPr id="2331" name="Google Shape;2331;p27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_1"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Google Shape;2337;p28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8" name="Google Shape;2338;p28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2339" name="Google Shape;2339;p28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340" name="Google Shape;234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341" name="Google Shape;234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2" name="Google Shape;234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3" name="Google Shape;234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4" name="Google Shape;234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5" name="Google Shape;234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6" name="Google Shape;234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7" name="Google Shape;234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8" name="Google Shape;234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9" name="Google Shape;234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350" name="Google Shape;235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351" name="Google Shape;235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52" name="Google Shape;235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53" name="Google Shape;235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54" name="Google Shape;235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55" name="Google Shape;235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56" name="Google Shape;235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57" name="Google Shape;235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58" name="Google Shape;235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359" name="Google Shape;2359;p28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360" name="Google Shape;236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361" name="Google Shape;236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2" name="Google Shape;236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3" name="Google Shape;236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4" name="Google Shape;236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5" name="Google Shape;236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6" name="Google Shape;236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7" name="Google Shape;236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8" name="Google Shape;236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9" name="Google Shape;236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370" name="Google Shape;237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371" name="Google Shape;237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2" name="Google Shape;237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3" name="Google Shape;237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4" name="Google Shape;237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5" name="Google Shape;237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6" name="Google Shape;237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7" name="Google Shape;237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8" name="Google Shape;237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379" name="Google Shape;2379;p28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380" name="Google Shape;238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381" name="Google Shape;238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2" name="Google Shape;238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3" name="Google Shape;238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4" name="Google Shape;238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5" name="Google Shape;238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6" name="Google Shape;238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7" name="Google Shape;238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8" name="Google Shape;238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9" name="Google Shape;238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390" name="Google Shape;239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391" name="Google Shape;239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2" name="Google Shape;239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3" name="Google Shape;239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4" name="Google Shape;239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5" name="Google Shape;239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6" name="Google Shape;239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7" name="Google Shape;239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8" name="Google Shape;239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399" name="Google Shape;2399;p28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400" name="Google Shape;240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401" name="Google Shape;240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2" name="Google Shape;240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3" name="Google Shape;240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4" name="Google Shape;240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5" name="Google Shape;240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6" name="Google Shape;240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7" name="Google Shape;240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8" name="Google Shape;240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9" name="Google Shape;240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410" name="Google Shape;241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411" name="Google Shape;241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2" name="Google Shape;241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3" name="Google Shape;241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4" name="Google Shape;241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5" name="Google Shape;241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6" name="Google Shape;241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7" name="Google Shape;241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8" name="Google Shape;241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2419" name="Google Shape;2419;p28"/>
          <p:cNvGrpSpPr/>
          <p:nvPr/>
        </p:nvGrpSpPr>
        <p:grpSpPr>
          <a:xfrm rot="-5400000">
            <a:off x="7758175" y="3952650"/>
            <a:ext cx="759600" cy="1156925"/>
            <a:chOff x="227375" y="3768000"/>
            <a:chExt cx="759600" cy="1156925"/>
          </a:xfrm>
        </p:grpSpPr>
        <p:sp>
          <p:nvSpPr>
            <p:cNvPr id="2420" name="Google Shape;2420;p28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8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8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8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8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5" name="Google Shape;2425;p28"/>
          <p:cNvSpPr/>
          <p:nvPr/>
        </p:nvSpPr>
        <p:spPr>
          <a:xfrm>
            <a:off x="8193875" y="152301"/>
            <a:ext cx="728064" cy="727484"/>
          </a:xfrm>
          <a:custGeom>
            <a:rect b="b" l="l" r="r" t="t"/>
            <a:pathLst>
              <a:path extrusionOk="0" h="16169" w="16181">
                <a:moveTo>
                  <a:pt x="3131" y="0"/>
                </a:moveTo>
                <a:lnTo>
                  <a:pt x="3131" y="3120"/>
                </a:lnTo>
                <a:lnTo>
                  <a:pt x="0" y="3120"/>
                </a:lnTo>
                <a:lnTo>
                  <a:pt x="0" y="5203"/>
                </a:lnTo>
                <a:lnTo>
                  <a:pt x="10966" y="5203"/>
                </a:lnTo>
                <a:lnTo>
                  <a:pt x="10966" y="10954"/>
                </a:lnTo>
                <a:lnTo>
                  <a:pt x="5215" y="10954"/>
                </a:lnTo>
                <a:lnTo>
                  <a:pt x="5215" y="6251"/>
                </a:lnTo>
                <a:lnTo>
                  <a:pt x="3131" y="6251"/>
                </a:lnTo>
                <a:lnTo>
                  <a:pt x="3131" y="13038"/>
                </a:lnTo>
                <a:lnTo>
                  <a:pt x="16181" y="13038"/>
                </a:lnTo>
                <a:lnTo>
                  <a:pt x="16181" y="10954"/>
                </a:lnTo>
                <a:lnTo>
                  <a:pt x="13049" y="10954"/>
                </a:lnTo>
                <a:lnTo>
                  <a:pt x="13049" y="3120"/>
                </a:lnTo>
                <a:lnTo>
                  <a:pt x="5215" y="3120"/>
                </a:lnTo>
                <a:lnTo>
                  <a:pt x="5215" y="0"/>
                </a:lnTo>
                <a:close/>
                <a:moveTo>
                  <a:pt x="10966" y="14085"/>
                </a:moveTo>
                <a:lnTo>
                  <a:pt x="10966" y="16169"/>
                </a:lnTo>
                <a:lnTo>
                  <a:pt x="13049" y="16169"/>
                </a:lnTo>
                <a:lnTo>
                  <a:pt x="13049" y="14085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28"/>
          <p:cNvSpPr/>
          <p:nvPr/>
        </p:nvSpPr>
        <p:spPr>
          <a:xfrm>
            <a:off x="299027" y="4514413"/>
            <a:ext cx="445325" cy="396500"/>
          </a:xfrm>
          <a:custGeom>
            <a:rect b="b" l="l" r="r" t="t"/>
            <a:pathLst>
              <a:path extrusionOk="0" h="15860" w="17813">
                <a:moveTo>
                  <a:pt x="13431" y="2905"/>
                </a:moveTo>
                <a:cubicBezTo>
                  <a:pt x="12574" y="2905"/>
                  <a:pt x="11871" y="3715"/>
                  <a:pt x="11871" y="4691"/>
                </a:cubicBezTo>
                <a:cubicBezTo>
                  <a:pt x="11871" y="5680"/>
                  <a:pt x="12574" y="6477"/>
                  <a:pt x="13431" y="6477"/>
                </a:cubicBezTo>
                <a:cubicBezTo>
                  <a:pt x="14288" y="6477"/>
                  <a:pt x="14991" y="5680"/>
                  <a:pt x="14991" y="4691"/>
                </a:cubicBezTo>
                <a:cubicBezTo>
                  <a:pt x="14991" y="3703"/>
                  <a:pt x="14288" y="2905"/>
                  <a:pt x="13431" y="2905"/>
                </a:cubicBezTo>
                <a:close/>
                <a:moveTo>
                  <a:pt x="16681" y="1298"/>
                </a:moveTo>
                <a:lnTo>
                  <a:pt x="16681" y="10716"/>
                </a:lnTo>
                <a:lnTo>
                  <a:pt x="14455" y="8394"/>
                </a:lnTo>
                <a:cubicBezTo>
                  <a:pt x="14300" y="8221"/>
                  <a:pt x="14089" y="8138"/>
                  <a:pt x="13878" y="8138"/>
                </a:cubicBezTo>
                <a:cubicBezTo>
                  <a:pt x="13654" y="8138"/>
                  <a:pt x="13430" y="8233"/>
                  <a:pt x="13276" y="8418"/>
                </a:cubicBezTo>
                <a:lnTo>
                  <a:pt x="11026" y="11002"/>
                </a:lnTo>
                <a:lnTo>
                  <a:pt x="6585" y="4918"/>
                </a:lnTo>
                <a:cubicBezTo>
                  <a:pt x="6429" y="4690"/>
                  <a:pt x="6180" y="4574"/>
                  <a:pt x="5931" y="4574"/>
                </a:cubicBezTo>
                <a:cubicBezTo>
                  <a:pt x="5686" y="4574"/>
                  <a:pt x="5441" y="4687"/>
                  <a:pt x="5287" y="4918"/>
                </a:cubicBezTo>
                <a:lnTo>
                  <a:pt x="1132" y="10454"/>
                </a:lnTo>
                <a:lnTo>
                  <a:pt x="1132" y="1298"/>
                </a:lnTo>
                <a:close/>
                <a:moveTo>
                  <a:pt x="1132" y="0"/>
                </a:moveTo>
                <a:cubicBezTo>
                  <a:pt x="513" y="0"/>
                  <a:pt x="1" y="584"/>
                  <a:pt x="1" y="1298"/>
                </a:cubicBezTo>
                <a:lnTo>
                  <a:pt x="1" y="14562"/>
                </a:lnTo>
                <a:cubicBezTo>
                  <a:pt x="1" y="15276"/>
                  <a:pt x="513" y="15859"/>
                  <a:pt x="1132" y="15859"/>
                </a:cubicBezTo>
                <a:lnTo>
                  <a:pt x="16681" y="15859"/>
                </a:lnTo>
                <a:cubicBezTo>
                  <a:pt x="17312" y="15859"/>
                  <a:pt x="17813" y="15276"/>
                  <a:pt x="17813" y="14562"/>
                </a:cubicBezTo>
                <a:lnTo>
                  <a:pt x="17813" y="1298"/>
                </a:lnTo>
                <a:cubicBezTo>
                  <a:pt x="17813" y="584"/>
                  <a:pt x="17312" y="0"/>
                  <a:pt x="1668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28"/>
          <p:cNvSpPr/>
          <p:nvPr/>
        </p:nvSpPr>
        <p:spPr>
          <a:xfrm>
            <a:off x="196038" y="204413"/>
            <a:ext cx="651302" cy="623256"/>
          </a:xfrm>
          <a:custGeom>
            <a:rect b="b" l="l" r="r" t="t"/>
            <a:pathLst>
              <a:path extrusionOk="0" h="16134" w="16860">
                <a:moveTo>
                  <a:pt x="9418" y="60"/>
                </a:moveTo>
                <a:lnTo>
                  <a:pt x="7084" y="4096"/>
                </a:lnTo>
                <a:lnTo>
                  <a:pt x="15442" y="4096"/>
                </a:lnTo>
                <a:cubicBezTo>
                  <a:pt x="14192" y="1870"/>
                  <a:pt x="11954" y="370"/>
                  <a:pt x="9418" y="60"/>
                </a:cubicBezTo>
                <a:close/>
                <a:moveTo>
                  <a:pt x="8438" y="0"/>
                </a:moveTo>
                <a:cubicBezTo>
                  <a:pt x="5906" y="0"/>
                  <a:pt x="3521" y="1187"/>
                  <a:pt x="2000" y="3203"/>
                </a:cubicBezTo>
                <a:lnTo>
                  <a:pt x="4322" y="7251"/>
                </a:lnTo>
                <a:lnTo>
                  <a:pt x="8513" y="1"/>
                </a:lnTo>
                <a:cubicBezTo>
                  <a:pt x="8488" y="0"/>
                  <a:pt x="8463" y="0"/>
                  <a:pt x="8438" y="0"/>
                </a:cubicBezTo>
                <a:close/>
                <a:moveTo>
                  <a:pt x="1488" y="3965"/>
                </a:moveTo>
                <a:cubicBezTo>
                  <a:pt x="179" y="6168"/>
                  <a:pt x="0" y="8859"/>
                  <a:pt x="1000" y="11216"/>
                </a:cubicBezTo>
                <a:lnTo>
                  <a:pt x="5667" y="11216"/>
                </a:lnTo>
                <a:lnTo>
                  <a:pt x="1488" y="3965"/>
                </a:lnTo>
                <a:close/>
                <a:moveTo>
                  <a:pt x="11192" y="4918"/>
                </a:moveTo>
                <a:lnTo>
                  <a:pt x="15371" y="12157"/>
                </a:lnTo>
                <a:cubicBezTo>
                  <a:pt x="16681" y="9966"/>
                  <a:pt x="16859" y="7275"/>
                  <a:pt x="15859" y="4918"/>
                </a:cubicBezTo>
                <a:close/>
                <a:moveTo>
                  <a:pt x="1405" y="12038"/>
                </a:moveTo>
                <a:cubicBezTo>
                  <a:pt x="2667" y="14264"/>
                  <a:pt x="4905" y="15764"/>
                  <a:pt x="7441" y="16074"/>
                </a:cubicBezTo>
                <a:lnTo>
                  <a:pt x="7453" y="16074"/>
                </a:lnTo>
                <a:lnTo>
                  <a:pt x="9787" y="12038"/>
                </a:lnTo>
                <a:close/>
                <a:moveTo>
                  <a:pt x="12549" y="8883"/>
                </a:moveTo>
                <a:lnTo>
                  <a:pt x="8358" y="16133"/>
                </a:lnTo>
                <a:cubicBezTo>
                  <a:pt x="8383" y="16134"/>
                  <a:pt x="8408" y="16134"/>
                  <a:pt x="8434" y="16134"/>
                </a:cubicBezTo>
                <a:cubicBezTo>
                  <a:pt x="10965" y="16134"/>
                  <a:pt x="13350" y="14947"/>
                  <a:pt x="14871" y="12919"/>
                </a:cubicBezTo>
                <a:lnTo>
                  <a:pt x="14883" y="12919"/>
                </a:lnTo>
                <a:lnTo>
                  <a:pt x="12549" y="8883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4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93" name="Google Shape;193;p4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94" name="Google Shape;194;p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5" name="Google Shape;195;p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" name="Google Shape;196;p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7" name="Google Shape;197;p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8" name="Google Shape;198;p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" name="Google Shape;200;p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" name="Google Shape;201;p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" name="Google Shape;202;p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" name="Google Shape;203;p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4" name="Google Shape;204;p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05" name="Google Shape;205;p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6" name="Google Shape;206;p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" name="Google Shape;207;p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" name="Google Shape;208;p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9" name="Google Shape;209;p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0" name="Google Shape;210;p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1" name="Google Shape;211;p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2" name="Google Shape;212;p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13" name="Google Shape;213;p4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14" name="Google Shape;214;p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15" name="Google Shape;215;p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6" name="Google Shape;216;p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" name="Google Shape;217;p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" name="Google Shape;218;p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9" name="Google Shape;219;p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0" name="Google Shape;220;p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1" name="Google Shape;221;p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" name="Google Shape;222;p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3" name="Google Shape;223;p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4" name="Google Shape;224;p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5" name="Google Shape;225;p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" name="Google Shape;226;p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7" name="Google Shape;227;p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" name="Google Shape;228;p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" name="Google Shape;229;p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0" name="Google Shape;230;p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1" name="Google Shape;231;p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2" name="Google Shape;232;p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33" name="Google Shape;233;p4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34" name="Google Shape;234;p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35" name="Google Shape;235;p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" name="Google Shape;236;p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" name="Google Shape;237;p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" name="Google Shape;238;p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" name="Google Shape;239;p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" name="Google Shape;240;p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" name="Google Shape;241;p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2" name="Google Shape;242;p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44" name="Google Shape;244;p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45" name="Google Shape;245;p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6" name="Google Shape;246;p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7" name="Google Shape;247;p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8" name="Google Shape;248;p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9" name="Google Shape;249;p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0" name="Google Shape;250;p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1" name="Google Shape;251;p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2" name="Google Shape;252;p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53" name="Google Shape;253;p4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54" name="Google Shape;254;p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55" name="Google Shape;255;p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6" name="Google Shape;256;p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7" name="Google Shape;257;p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8" name="Google Shape;258;p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9" name="Google Shape;259;p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" name="Google Shape;260;p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1" name="Google Shape;261;p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2" name="Google Shape;262;p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3" name="Google Shape;263;p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64" name="Google Shape;264;p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65" name="Google Shape;265;p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6" name="Google Shape;266;p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7" name="Google Shape;267;p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8" name="Google Shape;268;p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9" name="Google Shape;269;p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0" name="Google Shape;270;p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1" name="Google Shape;271;p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2" name="Google Shape;272;p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73" name="Google Shape;273;p4"/>
          <p:cNvSpPr txBox="1"/>
          <p:nvPr>
            <p:ph idx="1" type="body"/>
          </p:nvPr>
        </p:nvSpPr>
        <p:spPr>
          <a:xfrm>
            <a:off x="980675" y="910650"/>
            <a:ext cx="7108200" cy="3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  <a:defRPr sz="11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 Vietnam Pro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 Vietnam Pro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 Vietnam Pro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 Vietnam Pro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 Vietnam Pro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 Vietnam Pro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 Vietnam Pro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 Vietnam Pro"/>
              <a:buChar char="■"/>
              <a:defRPr/>
            </a:lvl9pPr>
          </a:lstStyle>
          <a:p/>
        </p:txBody>
      </p:sp>
      <p:sp>
        <p:nvSpPr>
          <p:cNvPr id="274" name="Google Shape;274;p4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5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278" name="Google Shape;278;p5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79" name="Google Shape;279;p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80" name="Google Shape;280;p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1" name="Google Shape;281;p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2" name="Google Shape;282;p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3" name="Google Shape;283;p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4" name="Google Shape;284;p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5" name="Google Shape;285;p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6" name="Google Shape;286;p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7" name="Google Shape;287;p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8" name="Google Shape;288;p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9" name="Google Shape;289;p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90" name="Google Shape;290;p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1" name="Google Shape;291;p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2" name="Google Shape;292;p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3" name="Google Shape;293;p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4" name="Google Shape;294;p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5" name="Google Shape;295;p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6" name="Google Shape;296;p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7" name="Google Shape;297;p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98" name="Google Shape;298;p5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99" name="Google Shape;299;p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00" name="Google Shape;300;p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" name="Google Shape;301;p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" name="Google Shape;302;p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3" name="Google Shape;303;p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" name="Google Shape;304;p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" name="Google Shape;305;p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" name="Google Shape;306;p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7" name="Google Shape;307;p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8" name="Google Shape;308;p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9" name="Google Shape;309;p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10" name="Google Shape;310;p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1" name="Google Shape;311;p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3" name="Google Shape;313;p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4" name="Google Shape;314;p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5" name="Google Shape;315;p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6" name="Google Shape;316;p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7" name="Google Shape;317;p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18" name="Google Shape;318;p5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319" name="Google Shape;319;p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20" name="Google Shape;320;p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1" name="Google Shape;321;p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2" name="Google Shape;322;p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3" name="Google Shape;323;p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4" name="Google Shape;324;p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5" name="Google Shape;325;p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6" name="Google Shape;326;p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7" name="Google Shape;327;p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8" name="Google Shape;328;p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29" name="Google Shape;329;p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30" name="Google Shape;330;p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1" name="Google Shape;331;p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2" name="Google Shape;332;p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3" name="Google Shape;333;p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4" name="Google Shape;334;p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5" name="Google Shape;335;p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6" name="Google Shape;336;p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7" name="Google Shape;337;p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38" name="Google Shape;338;p5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339" name="Google Shape;339;p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40" name="Google Shape;340;p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1" name="Google Shape;341;p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2" name="Google Shape;342;p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3" name="Google Shape;343;p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" name="Google Shape;344;p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" name="Google Shape;345;p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6" name="Google Shape;346;p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7" name="Google Shape;347;p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" name="Google Shape;348;p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9" name="Google Shape;349;p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50" name="Google Shape;350;p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" name="Google Shape;351;p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2" name="Google Shape;352;p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3" name="Google Shape;353;p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4" name="Google Shape;354;p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5" name="Google Shape;355;p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6" name="Google Shape;356;p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7" name="Google Shape;357;p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358" name="Google Shape;358;p5"/>
          <p:cNvSpPr txBox="1"/>
          <p:nvPr>
            <p:ph idx="1" type="body"/>
          </p:nvPr>
        </p:nvSpPr>
        <p:spPr>
          <a:xfrm>
            <a:off x="1173200" y="2920942"/>
            <a:ext cx="30858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9" name="Google Shape;359;p5"/>
          <p:cNvSpPr txBox="1"/>
          <p:nvPr>
            <p:ph idx="2" type="body"/>
          </p:nvPr>
        </p:nvSpPr>
        <p:spPr>
          <a:xfrm>
            <a:off x="4884923" y="2920942"/>
            <a:ext cx="30858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0" name="Google Shape;360;p5"/>
          <p:cNvSpPr txBox="1"/>
          <p:nvPr>
            <p:ph type="title"/>
          </p:nvPr>
        </p:nvSpPr>
        <p:spPr>
          <a:xfrm>
            <a:off x="1173200" y="2549002"/>
            <a:ext cx="30858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1" name="Google Shape;361;p5"/>
          <p:cNvSpPr txBox="1"/>
          <p:nvPr>
            <p:ph idx="3" type="title"/>
          </p:nvPr>
        </p:nvSpPr>
        <p:spPr>
          <a:xfrm>
            <a:off x="4884921" y="2549002"/>
            <a:ext cx="30858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2" name="Google Shape;362;p5"/>
          <p:cNvSpPr txBox="1"/>
          <p:nvPr>
            <p:ph idx="4"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63" name="Google Shape;363;p5"/>
          <p:cNvSpPr/>
          <p:nvPr/>
        </p:nvSpPr>
        <p:spPr>
          <a:xfrm>
            <a:off x="408293" y="1061489"/>
            <a:ext cx="654238" cy="653753"/>
          </a:xfrm>
          <a:custGeom>
            <a:rect b="b" l="l" r="r" t="t"/>
            <a:pathLst>
              <a:path extrusionOk="0" h="16169" w="16181">
                <a:moveTo>
                  <a:pt x="3131" y="0"/>
                </a:moveTo>
                <a:lnTo>
                  <a:pt x="3131" y="3120"/>
                </a:lnTo>
                <a:lnTo>
                  <a:pt x="0" y="3120"/>
                </a:lnTo>
                <a:lnTo>
                  <a:pt x="0" y="5203"/>
                </a:lnTo>
                <a:lnTo>
                  <a:pt x="10966" y="5203"/>
                </a:lnTo>
                <a:lnTo>
                  <a:pt x="10966" y="10954"/>
                </a:lnTo>
                <a:lnTo>
                  <a:pt x="5215" y="10954"/>
                </a:lnTo>
                <a:lnTo>
                  <a:pt x="5215" y="6251"/>
                </a:lnTo>
                <a:lnTo>
                  <a:pt x="3131" y="6251"/>
                </a:lnTo>
                <a:lnTo>
                  <a:pt x="3131" y="13038"/>
                </a:lnTo>
                <a:lnTo>
                  <a:pt x="16181" y="13038"/>
                </a:lnTo>
                <a:lnTo>
                  <a:pt x="16181" y="10954"/>
                </a:lnTo>
                <a:lnTo>
                  <a:pt x="13049" y="10954"/>
                </a:lnTo>
                <a:lnTo>
                  <a:pt x="13049" y="3120"/>
                </a:lnTo>
                <a:lnTo>
                  <a:pt x="5215" y="3120"/>
                </a:lnTo>
                <a:lnTo>
                  <a:pt x="5215" y="0"/>
                </a:lnTo>
                <a:close/>
                <a:moveTo>
                  <a:pt x="10966" y="14085"/>
                </a:moveTo>
                <a:lnTo>
                  <a:pt x="10966" y="16169"/>
                </a:lnTo>
                <a:lnTo>
                  <a:pt x="13049" y="16169"/>
                </a:lnTo>
                <a:lnTo>
                  <a:pt x="13049" y="14085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8179058" y="226815"/>
            <a:ext cx="551474" cy="552340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"/>
          <p:cNvSpPr/>
          <p:nvPr/>
        </p:nvSpPr>
        <p:spPr>
          <a:xfrm>
            <a:off x="573650" y="4149151"/>
            <a:ext cx="599560" cy="589806"/>
          </a:xfrm>
          <a:custGeom>
            <a:rect b="b" l="l" r="r" t="t"/>
            <a:pathLst>
              <a:path extrusionOk="0" h="17158" w="17443">
                <a:moveTo>
                  <a:pt x="3858" y="1"/>
                </a:moveTo>
                <a:cubicBezTo>
                  <a:pt x="3358" y="1"/>
                  <a:pt x="2965" y="394"/>
                  <a:pt x="2965" y="894"/>
                </a:cubicBezTo>
                <a:lnTo>
                  <a:pt x="2965" y="1489"/>
                </a:lnTo>
                <a:lnTo>
                  <a:pt x="1191" y="1489"/>
                </a:lnTo>
                <a:cubicBezTo>
                  <a:pt x="536" y="1489"/>
                  <a:pt x="12" y="2013"/>
                  <a:pt x="0" y="2668"/>
                </a:cubicBezTo>
                <a:lnTo>
                  <a:pt x="10049" y="2668"/>
                </a:lnTo>
                <a:cubicBezTo>
                  <a:pt x="10049" y="2013"/>
                  <a:pt x="9525" y="1489"/>
                  <a:pt x="8882" y="1489"/>
                </a:cubicBezTo>
                <a:lnTo>
                  <a:pt x="7108" y="1489"/>
                </a:lnTo>
                <a:lnTo>
                  <a:pt x="7108" y="894"/>
                </a:lnTo>
                <a:cubicBezTo>
                  <a:pt x="7108" y="394"/>
                  <a:pt x="6704" y="1"/>
                  <a:pt x="6215" y="1"/>
                </a:cubicBezTo>
                <a:close/>
                <a:moveTo>
                  <a:pt x="11823" y="4739"/>
                </a:moveTo>
                <a:cubicBezTo>
                  <a:pt x="11990" y="4739"/>
                  <a:pt x="12121" y="4870"/>
                  <a:pt x="12121" y="5037"/>
                </a:cubicBezTo>
                <a:lnTo>
                  <a:pt x="12121" y="5632"/>
                </a:lnTo>
                <a:cubicBezTo>
                  <a:pt x="12121" y="5799"/>
                  <a:pt x="11990" y="5930"/>
                  <a:pt x="11823" y="5930"/>
                </a:cubicBezTo>
                <a:lnTo>
                  <a:pt x="11526" y="5930"/>
                </a:lnTo>
                <a:cubicBezTo>
                  <a:pt x="11359" y="5930"/>
                  <a:pt x="11228" y="5799"/>
                  <a:pt x="11228" y="5632"/>
                </a:cubicBezTo>
                <a:lnTo>
                  <a:pt x="11228" y="5037"/>
                </a:lnTo>
                <a:cubicBezTo>
                  <a:pt x="11228" y="4870"/>
                  <a:pt x="11359" y="4739"/>
                  <a:pt x="11526" y="4739"/>
                </a:cubicBezTo>
                <a:close/>
                <a:moveTo>
                  <a:pt x="13300" y="4739"/>
                </a:moveTo>
                <a:cubicBezTo>
                  <a:pt x="13466" y="4739"/>
                  <a:pt x="13597" y="4870"/>
                  <a:pt x="13597" y="5037"/>
                </a:cubicBezTo>
                <a:lnTo>
                  <a:pt x="13597" y="5632"/>
                </a:lnTo>
                <a:cubicBezTo>
                  <a:pt x="13597" y="5799"/>
                  <a:pt x="13466" y="5930"/>
                  <a:pt x="13300" y="5930"/>
                </a:cubicBezTo>
                <a:lnTo>
                  <a:pt x="13002" y="5930"/>
                </a:lnTo>
                <a:cubicBezTo>
                  <a:pt x="12847" y="5930"/>
                  <a:pt x="12704" y="5799"/>
                  <a:pt x="12704" y="5632"/>
                </a:cubicBezTo>
                <a:lnTo>
                  <a:pt x="12704" y="5037"/>
                </a:lnTo>
                <a:cubicBezTo>
                  <a:pt x="12704" y="4870"/>
                  <a:pt x="12847" y="4739"/>
                  <a:pt x="13002" y="4739"/>
                </a:cubicBezTo>
                <a:close/>
                <a:moveTo>
                  <a:pt x="14776" y="4739"/>
                </a:moveTo>
                <a:cubicBezTo>
                  <a:pt x="14943" y="4739"/>
                  <a:pt x="15074" y="4870"/>
                  <a:pt x="15074" y="5037"/>
                </a:cubicBezTo>
                <a:lnTo>
                  <a:pt x="15074" y="5632"/>
                </a:lnTo>
                <a:cubicBezTo>
                  <a:pt x="15074" y="5799"/>
                  <a:pt x="14943" y="5930"/>
                  <a:pt x="14776" y="5930"/>
                </a:cubicBezTo>
                <a:lnTo>
                  <a:pt x="14478" y="5930"/>
                </a:lnTo>
                <a:cubicBezTo>
                  <a:pt x="14324" y="5930"/>
                  <a:pt x="14181" y="5799"/>
                  <a:pt x="14181" y="5632"/>
                </a:cubicBezTo>
                <a:lnTo>
                  <a:pt x="14181" y="5037"/>
                </a:lnTo>
                <a:cubicBezTo>
                  <a:pt x="14181" y="4870"/>
                  <a:pt x="14324" y="4739"/>
                  <a:pt x="14478" y="4739"/>
                </a:cubicBezTo>
                <a:close/>
                <a:moveTo>
                  <a:pt x="16264" y="4739"/>
                </a:moveTo>
                <a:cubicBezTo>
                  <a:pt x="16419" y="4739"/>
                  <a:pt x="16562" y="4870"/>
                  <a:pt x="16562" y="5037"/>
                </a:cubicBezTo>
                <a:lnTo>
                  <a:pt x="16562" y="5632"/>
                </a:lnTo>
                <a:cubicBezTo>
                  <a:pt x="16562" y="5799"/>
                  <a:pt x="16419" y="5930"/>
                  <a:pt x="16264" y="5930"/>
                </a:cubicBezTo>
                <a:lnTo>
                  <a:pt x="15967" y="5930"/>
                </a:lnTo>
                <a:cubicBezTo>
                  <a:pt x="15800" y="5930"/>
                  <a:pt x="15669" y="5799"/>
                  <a:pt x="15669" y="5632"/>
                </a:cubicBezTo>
                <a:lnTo>
                  <a:pt x="15669" y="5037"/>
                </a:lnTo>
                <a:cubicBezTo>
                  <a:pt x="15669" y="4870"/>
                  <a:pt x="15800" y="4739"/>
                  <a:pt x="15967" y="4739"/>
                </a:cubicBezTo>
                <a:close/>
                <a:moveTo>
                  <a:pt x="11823" y="12729"/>
                </a:moveTo>
                <a:cubicBezTo>
                  <a:pt x="11990" y="12729"/>
                  <a:pt x="12121" y="12860"/>
                  <a:pt x="12121" y="13026"/>
                </a:cubicBezTo>
                <a:lnTo>
                  <a:pt x="12121" y="13622"/>
                </a:lnTo>
                <a:cubicBezTo>
                  <a:pt x="12121" y="13776"/>
                  <a:pt x="11990" y="13919"/>
                  <a:pt x="11823" y="13919"/>
                </a:cubicBezTo>
                <a:lnTo>
                  <a:pt x="11526" y="13919"/>
                </a:lnTo>
                <a:cubicBezTo>
                  <a:pt x="11359" y="13919"/>
                  <a:pt x="11228" y="13776"/>
                  <a:pt x="11228" y="13622"/>
                </a:cubicBezTo>
                <a:lnTo>
                  <a:pt x="11228" y="13026"/>
                </a:lnTo>
                <a:cubicBezTo>
                  <a:pt x="11228" y="12860"/>
                  <a:pt x="11359" y="12729"/>
                  <a:pt x="11526" y="12729"/>
                </a:cubicBezTo>
                <a:close/>
                <a:moveTo>
                  <a:pt x="13300" y="12729"/>
                </a:moveTo>
                <a:cubicBezTo>
                  <a:pt x="13466" y="12729"/>
                  <a:pt x="13597" y="12860"/>
                  <a:pt x="13597" y="13026"/>
                </a:cubicBezTo>
                <a:lnTo>
                  <a:pt x="13597" y="13622"/>
                </a:lnTo>
                <a:cubicBezTo>
                  <a:pt x="13597" y="13776"/>
                  <a:pt x="13466" y="13919"/>
                  <a:pt x="13300" y="13919"/>
                </a:cubicBezTo>
                <a:lnTo>
                  <a:pt x="13002" y="13919"/>
                </a:lnTo>
                <a:cubicBezTo>
                  <a:pt x="12847" y="13919"/>
                  <a:pt x="12704" y="13776"/>
                  <a:pt x="12704" y="13622"/>
                </a:cubicBezTo>
                <a:lnTo>
                  <a:pt x="12704" y="13026"/>
                </a:lnTo>
                <a:cubicBezTo>
                  <a:pt x="12704" y="12860"/>
                  <a:pt x="12847" y="12729"/>
                  <a:pt x="13002" y="12729"/>
                </a:cubicBezTo>
                <a:close/>
                <a:moveTo>
                  <a:pt x="10644" y="3847"/>
                </a:moveTo>
                <a:lnTo>
                  <a:pt x="10644" y="14788"/>
                </a:lnTo>
                <a:lnTo>
                  <a:pt x="13300" y="14788"/>
                </a:lnTo>
                <a:cubicBezTo>
                  <a:pt x="13788" y="14788"/>
                  <a:pt x="14193" y="14384"/>
                  <a:pt x="14193" y="13895"/>
                </a:cubicBezTo>
                <a:lnTo>
                  <a:pt x="14193" y="13145"/>
                </a:lnTo>
                <a:cubicBezTo>
                  <a:pt x="14193" y="11919"/>
                  <a:pt x="14633" y="10740"/>
                  <a:pt x="15443" y="9823"/>
                </a:cubicBezTo>
                <a:lnTo>
                  <a:pt x="17086" y="7966"/>
                </a:lnTo>
                <a:cubicBezTo>
                  <a:pt x="17312" y="7799"/>
                  <a:pt x="17443" y="7526"/>
                  <a:pt x="17443" y="7252"/>
                </a:cubicBezTo>
                <a:lnTo>
                  <a:pt x="17443" y="4739"/>
                </a:lnTo>
                <a:cubicBezTo>
                  <a:pt x="17443" y="4251"/>
                  <a:pt x="17050" y="3858"/>
                  <a:pt x="16562" y="3847"/>
                </a:cubicBezTo>
                <a:close/>
                <a:moveTo>
                  <a:pt x="0" y="3263"/>
                </a:moveTo>
                <a:lnTo>
                  <a:pt x="0" y="15384"/>
                </a:lnTo>
                <a:lnTo>
                  <a:pt x="10049" y="15384"/>
                </a:lnTo>
                <a:lnTo>
                  <a:pt x="10049" y="3263"/>
                </a:lnTo>
                <a:close/>
                <a:moveTo>
                  <a:pt x="0" y="15979"/>
                </a:moveTo>
                <a:cubicBezTo>
                  <a:pt x="12" y="16622"/>
                  <a:pt x="536" y="17158"/>
                  <a:pt x="1191" y="17158"/>
                </a:cubicBezTo>
                <a:lnTo>
                  <a:pt x="8870" y="17158"/>
                </a:lnTo>
                <a:cubicBezTo>
                  <a:pt x="9525" y="17158"/>
                  <a:pt x="10049" y="16634"/>
                  <a:pt x="10049" y="15979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5"/>
          <p:cNvGrpSpPr/>
          <p:nvPr/>
        </p:nvGrpSpPr>
        <p:grpSpPr>
          <a:xfrm rot="5400000">
            <a:off x="7772271" y="3903009"/>
            <a:ext cx="759600" cy="1156925"/>
            <a:chOff x="227375" y="3768000"/>
            <a:chExt cx="759600" cy="1156925"/>
          </a:xfrm>
        </p:grpSpPr>
        <p:sp>
          <p:nvSpPr>
            <p:cNvPr id="367" name="Google Shape;367;p5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6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375" name="Google Shape;375;p6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76" name="Google Shape;376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77" name="Google Shape;377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8" name="Google Shape;378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9" name="Google Shape;379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0" name="Google Shape;380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1" name="Google Shape;381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2" name="Google Shape;382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3" name="Google Shape;383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4" name="Google Shape;384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5" name="Google Shape;385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86" name="Google Shape;386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87" name="Google Shape;387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8" name="Google Shape;388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9" name="Google Shape;389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0" name="Google Shape;390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1" name="Google Shape;391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2" name="Google Shape;392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3" name="Google Shape;393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4" name="Google Shape;394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95" name="Google Shape;395;p6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96" name="Google Shape;396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97" name="Google Shape;397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8" name="Google Shape;398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9" name="Google Shape;399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0" name="Google Shape;400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1" name="Google Shape;401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2" name="Google Shape;402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3" name="Google Shape;403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4" name="Google Shape;404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5" name="Google Shape;405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06" name="Google Shape;406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07" name="Google Shape;407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8" name="Google Shape;408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9" name="Google Shape;409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0" name="Google Shape;410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1" name="Google Shape;411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2" name="Google Shape;412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3" name="Google Shape;413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4" name="Google Shape;414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416" name="Google Shape;416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17" name="Google Shape;417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8" name="Google Shape;418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" name="Google Shape;419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" name="Google Shape;420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1" name="Google Shape;421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2" name="Google Shape;422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3" name="Google Shape;423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4" name="Google Shape;424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5" name="Google Shape;425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26" name="Google Shape;426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27" name="Google Shape;427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8" name="Google Shape;428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9" name="Google Shape;429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0" name="Google Shape;430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1" name="Google Shape;431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2" name="Google Shape;432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3" name="Google Shape;433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4" name="Google Shape;434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35" name="Google Shape;435;p6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436" name="Google Shape;436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37" name="Google Shape;437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8" name="Google Shape;438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9" name="Google Shape;439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0" name="Google Shape;440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1" name="Google Shape;441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2" name="Google Shape;442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3" name="Google Shape;443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4" name="Google Shape;444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5" name="Google Shape;445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46" name="Google Shape;446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47" name="Google Shape;447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8" name="Google Shape;448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9" name="Google Shape;449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0" name="Google Shape;450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1" name="Google Shape;451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2" name="Google Shape;452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3" name="Google Shape;453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4" name="Google Shape;454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455" name="Google Shape;455;p6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56" name="Google Shape;456;p6"/>
          <p:cNvSpPr/>
          <p:nvPr/>
        </p:nvSpPr>
        <p:spPr>
          <a:xfrm>
            <a:off x="267525" y="207089"/>
            <a:ext cx="654238" cy="653753"/>
          </a:xfrm>
          <a:custGeom>
            <a:rect b="b" l="l" r="r" t="t"/>
            <a:pathLst>
              <a:path extrusionOk="0" h="16169" w="16181">
                <a:moveTo>
                  <a:pt x="3131" y="0"/>
                </a:moveTo>
                <a:lnTo>
                  <a:pt x="3131" y="3120"/>
                </a:lnTo>
                <a:lnTo>
                  <a:pt x="0" y="3120"/>
                </a:lnTo>
                <a:lnTo>
                  <a:pt x="0" y="5203"/>
                </a:lnTo>
                <a:lnTo>
                  <a:pt x="10966" y="5203"/>
                </a:lnTo>
                <a:lnTo>
                  <a:pt x="10966" y="10954"/>
                </a:lnTo>
                <a:lnTo>
                  <a:pt x="5215" y="10954"/>
                </a:lnTo>
                <a:lnTo>
                  <a:pt x="5215" y="6251"/>
                </a:lnTo>
                <a:lnTo>
                  <a:pt x="3131" y="6251"/>
                </a:lnTo>
                <a:lnTo>
                  <a:pt x="3131" y="13038"/>
                </a:lnTo>
                <a:lnTo>
                  <a:pt x="16181" y="13038"/>
                </a:lnTo>
                <a:lnTo>
                  <a:pt x="16181" y="10954"/>
                </a:lnTo>
                <a:lnTo>
                  <a:pt x="13049" y="10954"/>
                </a:lnTo>
                <a:lnTo>
                  <a:pt x="13049" y="3120"/>
                </a:lnTo>
                <a:lnTo>
                  <a:pt x="5215" y="3120"/>
                </a:lnTo>
                <a:lnTo>
                  <a:pt x="5215" y="0"/>
                </a:lnTo>
                <a:close/>
                <a:moveTo>
                  <a:pt x="10966" y="14085"/>
                </a:moveTo>
                <a:lnTo>
                  <a:pt x="10966" y="16169"/>
                </a:lnTo>
                <a:lnTo>
                  <a:pt x="13049" y="16169"/>
                </a:lnTo>
                <a:lnTo>
                  <a:pt x="13049" y="14085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"/>
          <p:cNvSpPr/>
          <p:nvPr/>
        </p:nvSpPr>
        <p:spPr>
          <a:xfrm>
            <a:off x="120900" y="4230736"/>
            <a:ext cx="466862" cy="448885"/>
          </a:xfrm>
          <a:custGeom>
            <a:rect b="b" l="l" r="r" t="t"/>
            <a:pathLst>
              <a:path extrusionOk="0" h="16131" w="16777">
                <a:moveTo>
                  <a:pt x="8704" y="1263"/>
                </a:moveTo>
                <a:lnTo>
                  <a:pt x="8704" y="14872"/>
                </a:lnTo>
                <a:cubicBezTo>
                  <a:pt x="4954" y="14872"/>
                  <a:pt x="1906" y="11824"/>
                  <a:pt x="1906" y="8073"/>
                </a:cubicBezTo>
                <a:cubicBezTo>
                  <a:pt x="1906" y="4311"/>
                  <a:pt x="4954" y="1263"/>
                  <a:pt x="8704" y="1263"/>
                </a:cubicBezTo>
                <a:close/>
                <a:moveTo>
                  <a:pt x="8704" y="1"/>
                </a:moveTo>
                <a:cubicBezTo>
                  <a:pt x="5442" y="1"/>
                  <a:pt x="2501" y="1965"/>
                  <a:pt x="1251" y="4978"/>
                </a:cubicBezTo>
                <a:cubicBezTo>
                  <a:pt x="1" y="7990"/>
                  <a:pt x="691" y="11467"/>
                  <a:pt x="3001" y="13776"/>
                </a:cubicBezTo>
                <a:cubicBezTo>
                  <a:pt x="4545" y="15313"/>
                  <a:pt x="6605" y="16130"/>
                  <a:pt x="8701" y="16130"/>
                </a:cubicBezTo>
                <a:cubicBezTo>
                  <a:pt x="9741" y="16130"/>
                  <a:pt x="10789" y="15929"/>
                  <a:pt x="11788" y="15515"/>
                </a:cubicBezTo>
                <a:cubicBezTo>
                  <a:pt x="14800" y="14276"/>
                  <a:pt x="16765" y="11336"/>
                  <a:pt x="16777" y="8073"/>
                </a:cubicBezTo>
                <a:cubicBezTo>
                  <a:pt x="16777" y="3620"/>
                  <a:pt x="13157" y="1"/>
                  <a:pt x="8704" y="1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6"/>
          <p:cNvGrpSpPr/>
          <p:nvPr/>
        </p:nvGrpSpPr>
        <p:grpSpPr>
          <a:xfrm>
            <a:off x="7589014" y="4858859"/>
            <a:ext cx="1190592" cy="440485"/>
            <a:chOff x="6819725" y="347753"/>
            <a:chExt cx="1610867" cy="595975"/>
          </a:xfrm>
        </p:grpSpPr>
        <p:sp>
          <p:nvSpPr>
            <p:cNvPr id="459" name="Google Shape;459;p6"/>
            <p:cNvSpPr/>
            <p:nvPr/>
          </p:nvSpPr>
          <p:spPr>
            <a:xfrm>
              <a:off x="6819725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6962869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7106013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7249156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7392300" y="347753"/>
              <a:ext cx="1038292" cy="595975"/>
            </a:xfrm>
            <a:prstGeom prst="flowChartPreparation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467" name="Google Shape;467;p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468" name="Google Shape;468;p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69" name="Google Shape;469;p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0" name="Google Shape;470;p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1" name="Google Shape;471;p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2" name="Google Shape;472;p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3" name="Google Shape;473;p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4" name="Google Shape;474;p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5" name="Google Shape;475;p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6" name="Google Shape;476;p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7" name="Google Shape;477;p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78" name="Google Shape;478;p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79" name="Google Shape;479;p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0" name="Google Shape;480;p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1" name="Google Shape;481;p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2" name="Google Shape;482;p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3" name="Google Shape;483;p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4" name="Google Shape;484;p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5" name="Google Shape;485;p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6" name="Google Shape;486;p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87" name="Google Shape;487;p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488" name="Google Shape;488;p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89" name="Google Shape;489;p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0" name="Google Shape;490;p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1" name="Google Shape;491;p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2" name="Google Shape;492;p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3" name="Google Shape;493;p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4" name="Google Shape;494;p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5" name="Google Shape;495;p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6" name="Google Shape;496;p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7" name="Google Shape;497;p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98" name="Google Shape;498;p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99" name="Google Shape;499;p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0" name="Google Shape;500;p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1" name="Google Shape;501;p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2" name="Google Shape;502;p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3" name="Google Shape;503;p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4" name="Google Shape;504;p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5" name="Google Shape;505;p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6" name="Google Shape;506;p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08" name="Google Shape;508;p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09" name="Google Shape;509;p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0" name="Google Shape;510;p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1" name="Google Shape;511;p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2" name="Google Shape;512;p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3" name="Google Shape;513;p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4" name="Google Shape;514;p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5" name="Google Shape;515;p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6" name="Google Shape;516;p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7" name="Google Shape;517;p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18" name="Google Shape;518;p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19" name="Google Shape;519;p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0" name="Google Shape;520;p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1" name="Google Shape;521;p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2" name="Google Shape;522;p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3" name="Google Shape;523;p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4" name="Google Shape;524;p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5" name="Google Shape;525;p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6" name="Google Shape;526;p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27" name="Google Shape;527;p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28" name="Google Shape;528;p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9" name="Google Shape;529;p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" name="Google Shape;530;p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1" name="Google Shape;531;p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2" name="Google Shape;532;p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3" name="Google Shape;533;p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4" name="Google Shape;534;p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5" name="Google Shape;535;p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" name="Google Shape;536;p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7" name="Google Shape;537;p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38" name="Google Shape;538;p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39" name="Google Shape;539;p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0" name="Google Shape;540;p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1" name="Google Shape;541;p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2" name="Google Shape;542;p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3" name="Google Shape;543;p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4" name="Google Shape;544;p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5" name="Google Shape;545;p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6" name="Google Shape;546;p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547" name="Google Shape;547;p7"/>
          <p:cNvSpPr txBox="1"/>
          <p:nvPr>
            <p:ph idx="1" type="body"/>
          </p:nvPr>
        </p:nvSpPr>
        <p:spPr>
          <a:xfrm>
            <a:off x="1171775" y="1410775"/>
            <a:ext cx="3403200" cy="26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indent="-279400" lvl="1" marL="914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2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2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200"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2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200"/>
            </a:lvl9pPr>
          </a:lstStyle>
          <a:p/>
        </p:txBody>
      </p:sp>
      <p:sp>
        <p:nvSpPr>
          <p:cNvPr id="548" name="Google Shape;548;p7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49" name="Google Shape;549;p7"/>
          <p:cNvSpPr/>
          <p:nvPr>
            <p:ph idx="2" type="pic"/>
          </p:nvPr>
        </p:nvSpPr>
        <p:spPr>
          <a:xfrm>
            <a:off x="5148325" y="1090100"/>
            <a:ext cx="2875200" cy="14760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7"/>
          <p:cNvSpPr/>
          <p:nvPr>
            <p:ph idx="3" type="pic"/>
          </p:nvPr>
        </p:nvSpPr>
        <p:spPr>
          <a:xfrm>
            <a:off x="5148325" y="2947465"/>
            <a:ext cx="2875200" cy="1476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51" name="Google Shape;551;p7"/>
          <p:cNvGrpSpPr/>
          <p:nvPr/>
        </p:nvGrpSpPr>
        <p:grpSpPr>
          <a:xfrm>
            <a:off x="203825" y="138550"/>
            <a:ext cx="759600" cy="1156925"/>
            <a:chOff x="227375" y="3768000"/>
            <a:chExt cx="759600" cy="1156925"/>
          </a:xfrm>
        </p:grpSpPr>
        <p:sp>
          <p:nvSpPr>
            <p:cNvPr id="552" name="Google Shape;552;p7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7"/>
          <p:cNvSpPr/>
          <p:nvPr/>
        </p:nvSpPr>
        <p:spPr>
          <a:xfrm>
            <a:off x="8388450" y="4339886"/>
            <a:ext cx="466862" cy="448885"/>
          </a:xfrm>
          <a:custGeom>
            <a:rect b="b" l="l" r="r" t="t"/>
            <a:pathLst>
              <a:path extrusionOk="0" h="16131" w="16777">
                <a:moveTo>
                  <a:pt x="8704" y="1263"/>
                </a:moveTo>
                <a:lnTo>
                  <a:pt x="8704" y="14872"/>
                </a:lnTo>
                <a:cubicBezTo>
                  <a:pt x="4954" y="14872"/>
                  <a:pt x="1906" y="11824"/>
                  <a:pt x="1906" y="8073"/>
                </a:cubicBezTo>
                <a:cubicBezTo>
                  <a:pt x="1906" y="4311"/>
                  <a:pt x="4954" y="1263"/>
                  <a:pt x="8704" y="1263"/>
                </a:cubicBezTo>
                <a:close/>
                <a:moveTo>
                  <a:pt x="8704" y="1"/>
                </a:moveTo>
                <a:cubicBezTo>
                  <a:pt x="5442" y="1"/>
                  <a:pt x="2501" y="1965"/>
                  <a:pt x="1251" y="4978"/>
                </a:cubicBezTo>
                <a:cubicBezTo>
                  <a:pt x="1" y="7990"/>
                  <a:pt x="691" y="11467"/>
                  <a:pt x="3001" y="13776"/>
                </a:cubicBezTo>
                <a:cubicBezTo>
                  <a:pt x="4545" y="15313"/>
                  <a:pt x="6605" y="16130"/>
                  <a:pt x="8701" y="16130"/>
                </a:cubicBezTo>
                <a:cubicBezTo>
                  <a:pt x="9741" y="16130"/>
                  <a:pt x="10789" y="15929"/>
                  <a:pt x="11788" y="15515"/>
                </a:cubicBezTo>
                <a:cubicBezTo>
                  <a:pt x="14800" y="14276"/>
                  <a:pt x="16765" y="11336"/>
                  <a:pt x="16777" y="8073"/>
                </a:cubicBezTo>
                <a:cubicBezTo>
                  <a:pt x="16777" y="3620"/>
                  <a:pt x="13157" y="1"/>
                  <a:pt x="8704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"/>
          <p:cNvSpPr/>
          <p:nvPr/>
        </p:nvSpPr>
        <p:spPr>
          <a:xfrm>
            <a:off x="549850" y="4139400"/>
            <a:ext cx="251117" cy="589455"/>
          </a:xfrm>
          <a:custGeom>
            <a:rect b="b" l="l" r="r" t="t"/>
            <a:pathLst>
              <a:path extrusionOk="0" h="17159" w="7310">
                <a:moveTo>
                  <a:pt x="3131" y="7930"/>
                </a:moveTo>
                <a:cubicBezTo>
                  <a:pt x="3703" y="7930"/>
                  <a:pt x="4155" y="8299"/>
                  <a:pt x="4155" y="8871"/>
                </a:cubicBezTo>
                <a:lnTo>
                  <a:pt x="4155" y="12264"/>
                </a:lnTo>
                <a:cubicBezTo>
                  <a:pt x="5013" y="12752"/>
                  <a:pt x="5394" y="13776"/>
                  <a:pt x="5084" y="14717"/>
                </a:cubicBezTo>
                <a:cubicBezTo>
                  <a:pt x="4801" y="15565"/>
                  <a:pt x="4002" y="16125"/>
                  <a:pt x="3122" y="16125"/>
                </a:cubicBezTo>
                <a:cubicBezTo>
                  <a:pt x="3038" y="16125"/>
                  <a:pt x="2954" y="16120"/>
                  <a:pt x="2870" y="16110"/>
                </a:cubicBezTo>
                <a:cubicBezTo>
                  <a:pt x="893" y="15872"/>
                  <a:pt x="357" y="13252"/>
                  <a:pt x="2084" y="12264"/>
                </a:cubicBezTo>
                <a:lnTo>
                  <a:pt x="2084" y="8871"/>
                </a:lnTo>
                <a:cubicBezTo>
                  <a:pt x="2084" y="8299"/>
                  <a:pt x="2536" y="7930"/>
                  <a:pt x="3108" y="7930"/>
                </a:cubicBezTo>
                <a:close/>
                <a:moveTo>
                  <a:pt x="3096" y="1"/>
                </a:moveTo>
                <a:cubicBezTo>
                  <a:pt x="1965" y="1"/>
                  <a:pt x="1048" y="822"/>
                  <a:pt x="1048" y="1953"/>
                </a:cubicBezTo>
                <a:lnTo>
                  <a:pt x="1048" y="11752"/>
                </a:lnTo>
                <a:cubicBezTo>
                  <a:pt x="393" y="12324"/>
                  <a:pt x="12" y="13145"/>
                  <a:pt x="0" y="14014"/>
                </a:cubicBezTo>
                <a:cubicBezTo>
                  <a:pt x="0" y="15705"/>
                  <a:pt x="1334" y="17098"/>
                  <a:pt x="3024" y="17157"/>
                </a:cubicBezTo>
                <a:cubicBezTo>
                  <a:pt x="3058" y="17158"/>
                  <a:pt x="3091" y="17159"/>
                  <a:pt x="3123" y="17159"/>
                </a:cubicBezTo>
                <a:cubicBezTo>
                  <a:pt x="5938" y="17159"/>
                  <a:pt x="7310" y="13659"/>
                  <a:pt x="5179" y="11752"/>
                </a:cubicBezTo>
                <a:lnTo>
                  <a:pt x="5191" y="11752"/>
                </a:lnTo>
                <a:lnTo>
                  <a:pt x="5191" y="1953"/>
                </a:lnTo>
                <a:cubicBezTo>
                  <a:pt x="5191" y="822"/>
                  <a:pt x="4274" y="1"/>
                  <a:pt x="3131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8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p8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562" name="Google Shape;562;p8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563" name="Google Shape;563;p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64" name="Google Shape;564;p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5" name="Google Shape;565;p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6" name="Google Shape;566;p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7" name="Google Shape;567;p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8" name="Google Shape;568;p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9" name="Google Shape;569;p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0" name="Google Shape;570;p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1" name="Google Shape;571;p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2" name="Google Shape;572;p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73" name="Google Shape;573;p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74" name="Google Shape;574;p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5" name="Google Shape;575;p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6" name="Google Shape;576;p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7" name="Google Shape;577;p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8" name="Google Shape;578;p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9" name="Google Shape;579;p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0" name="Google Shape;580;p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1" name="Google Shape;581;p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82" name="Google Shape;582;p8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583" name="Google Shape;583;p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84" name="Google Shape;584;p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5" name="Google Shape;585;p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6" name="Google Shape;586;p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7" name="Google Shape;587;p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8" name="Google Shape;588;p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9" name="Google Shape;589;p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0" name="Google Shape;590;p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1" name="Google Shape;591;p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2" name="Google Shape;592;p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93" name="Google Shape;593;p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94" name="Google Shape;594;p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5" name="Google Shape;595;p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6" name="Google Shape;596;p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7" name="Google Shape;597;p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8" name="Google Shape;598;p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9" name="Google Shape;599;p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0" name="Google Shape;600;p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1" name="Google Shape;601;p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02" name="Google Shape;602;p8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03" name="Google Shape;603;p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04" name="Google Shape;604;p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5" name="Google Shape;605;p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6" name="Google Shape;606;p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7" name="Google Shape;607;p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8" name="Google Shape;608;p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9" name="Google Shape;609;p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0" name="Google Shape;610;p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1" name="Google Shape;611;p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2" name="Google Shape;612;p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13" name="Google Shape;613;p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14" name="Google Shape;614;p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5" name="Google Shape;615;p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6" name="Google Shape;616;p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7" name="Google Shape;617;p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8" name="Google Shape;618;p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9" name="Google Shape;619;p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0" name="Google Shape;620;p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1" name="Google Shape;621;p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22" name="Google Shape;622;p8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23" name="Google Shape;623;p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24" name="Google Shape;624;p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5" name="Google Shape;625;p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6" name="Google Shape;626;p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7" name="Google Shape;627;p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8" name="Google Shape;628;p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9" name="Google Shape;629;p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0" name="Google Shape;630;p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1" name="Google Shape;631;p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2" name="Google Shape;632;p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33" name="Google Shape;633;p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34" name="Google Shape;634;p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5" name="Google Shape;635;p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6" name="Google Shape;636;p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7" name="Google Shape;637;p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8" name="Google Shape;638;p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39" name="Google Shape;639;p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0" name="Google Shape;640;p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1" name="Google Shape;641;p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642" name="Google Shape;642;p8"/>
          <p:cNvSpPr txBox="1"/>
          <p:nvPr>
            <p:ph type="title"/>
          </p:nvPr>
        </p:nvSpPr>
        <p:spPr>
          <a:xfrm>
            <a:off x="1767600" y="561900"/>
            <a:ext cx="5608800" cy="20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3" name="Google Shape;643;p8"/>
          <p:cNvSpPr/>
          <p:nvPr>
            <p:ph idx="2" type="pic"/>
          </p:nvPr>
        </p:nvSpPr>
        <p:spPr>
          <a:xfrm>
            <a:off x="0" y="2946375"/>
            <a:ext cx="9144000" cy="219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8"/>
          <p:cNvSpPr/>
          <p:nvPr/>
        </p:nvSpPr>
        <p:spPr>
          <a:xfrm>
            <a:off x="1267299" y="350700"/>
            <a:ext cx="553064" cy="493700"/>
          </a:xfrm>
          <a:custGeom>
            <a:rect b="b" l="l" r="r" t="t"/>
            <a:pathLst>
              <a:path extrusionOk="0" h="16134" w="18074">
                <a:moveTo>
                  <a:pt x="5690" y="4457"/>
                </a:moveTo>
                <a:cubicBezTo>
                  <a:pt x="6047" y="4457"/>
                  <a:pt x="6394" y="4735"/>
                  <a:pt x="6394" y="5156"/>
                </a:cubicBezTo>
                <a:cubicBezTo>
                  <a:pt x="6394" y="5537"/>
                  <a:pt x="6084" y="5846"/>
                  <a:pt x="5703" y="5846"/>
                </a:cubicBezTo>
                <a:cubicBezTo>
                  <a:pt x="5084" y="5846"/>
                  <a:pt x="4775" y="5096"/>
                  <a:pt x="5215" y="4656"/>
                </a:cubicBezTo>
                <a:cubicBezTo>
                  <a:pt x="5352" y="4519"/>
                  <a:pt x="5522" y="4457"/>
                  <a:pt x="5690" y="4457"/>
                </a:cubicBezTo>
                <a:close/>
                <a:moveTo>
                  <a:pt x="10738" y="5560"/>
                </a:moveTo>
                <a:cubicBezTo>
                  <a:pt x="10731" y="5560"/>
                  <a:pt x="10723" y="5560"/>
                  <a:pt x="10716" y="5561"/>
                </a:cubicBezTo>
                <a:cubicBezTo>
                  <a:pt x="8644" y="5561"/>
                  <a:pt x="6965" y="7240"/>
                  <a:pt x="6965" y="9323"/>
                </a:cubicBezTo>
                <a:cubicBezTo>
                  <a:pt x="6965" y="9466"/>
                  <a:pt x="7084" y="9597"/>
                  <a:pt x="7239" y="9597"/>
                </a:cubicBezTo>
                <a:cubicBezTo>
                  <a:pt x="7394" y="9597"/>
                  <a:pt x="7513" y="9466"/>
                  <a:pt x="7513" y="9323"/>
                </a:cubicBezTo>
                <a:cubicBezTo>
                  <a:pt x="7525" y="7549"/>
                  <a:pt x="8954" y="6120"/>
                  <a:pt x="10716" y="6120"/>
                </a:cubicBezTo>
                <a:cubicBezTo>
                  <a:pt x="10723" y="6121"/>
                  <a:pt x="10731" y="6121"/>
                  <a:pt x="10738" y="6121"/>
                </a:cubicBezTo>
                <a:cubicBezTo>
                  <a:pt x="11101" y="6121"/>
                  <a:pt x="11101" y="5560"/>
                  <a:pt x="10738" y="5560"/>
                </a:cubicBezTo>
                <a:close/>
                <a:moveTo>
                  <a:pt x="10671" y="4994"/>
                </a:moveTo>
                <a:cubicBezTo>
                  <a:pt x="12892" y="4994"/>
                  <a:pt x="15026" y="6719"/>
                  <a:pt x="15026" y="9323"/>
                </a:cubicBezTo>
                <a:cubicBezTo>
                  <a:pt x="15026" y="11704"/>
                  <a:pt x="13085" y="13633"/>
                  <a:pt x="10704" y="13633"/>
                </a:cubicBezTo>
                <a:cubicBezTo>
                  <a:pt x="6858" y="13633"/>
                  <a:pt x="4941" y="8990"/>
                  <a:pt x="7656" y="6263"/>
                </a:cubicBezTo>
                <a:cubicBezTo>
                  <a:pt x="8533" y="5387"/>
                  <a:pt x="9612" y="4994"/>
                  <a:pt x="10671" y="4994"/>
                </a:cubicBezTo>
                <a:close/>
                <a:moveTo>
                  <a:pt x="9418" y="1"/>
                </a:moveTo>
                <a:cubicBezTo>
                  <a:pt x="8763" y="1"/>
                  <a:pt x="8168" y="382"/>
                  <a:pt x="7906" y="989"/>
                </a:cubicBezTo>
                <a:lnTo>
                  <a:pt x="7370" y="2156"/>
                </a:lnTo>
                <a:cubicBezTo>
                  <a:pt x="7287" y="2370"/>
                  <a:pt x="7084" y="2501"/>
                  <a:pt x="6858" y="2501"/>
                </a:cubicBezTo>
                <a:lnTo>
                  <a:pt x="5441" y="2501"/>
                </a:lnTo>
                <a:cubicBezTo>
                  <a:pt x="5346" y="2501"/>
                  <a:pt x="5251" y="2453"/>
                  <a:pt x="5203" y="2382"/>
                </a:cubicBezTo>
                <a:lnTo>
                  <a:pt x="4894" y="1917"/>
                </a:lnTo>
                <a:cubicBezTo>
                  <a:pt x="4787" y="1763"/>
                  <a:pt x="4620" y="1667"/>
                  <a:pt x="4429" y="1667"/>
                </a:cubicBezTo>
                <a:lnTo>
                  <a:pt x="3358" y="1667"/>
                </a:lnTo>
                <a:cubicBezTo>
                  <a:pt x="3167" y="1667"/>
                  <a:pt x="3001" y="1763"/>
                  <a:pt x="2893" y="1917"/>
                </a:cubicBezTo>
                <a:lnTo>
                  <a:pt x="2584" y="2382"/>
                </a:lnTo>
                <a:cubicBezTo>
                  <a:pt x="2536" y="2453"/>
                  <a:pt x="2453" y="2501"/>
                  <a:pt x="2358" y="2501"/>
                </a:cubicBezTo>
                <a:lnTo>
                  <a:pt x="1953" y="2501"/>
                </a:lnTo>
                <a:cubicBezTo>
                  <a:pt x="869" y="2501"/>
                  <a:pt x="0" y="3370"/>
                  <a:pt x="0" y="4453"/>
                </a:cubicBezTo>
                <a:lnTo>
                  <a:pt x="0" y="14181"/>
                </a:lnTo>
                <a:cubicBezTo>
                  <a:pt x="0" y="15252"/>
                  <a:pt x="869" y="16133"/>
                  <a:pt x="1953" y="16133"/>
                </a:cubicBezTo>
                <a:lnTo>
                  <a:pt x="16133" y="16133"/>
                </a:lnTo>
                <a:cubicBezTo>
                  <a:pt x="17205" y="16133"/>
                  <a:pt x="18074" y="15252"/>
                  <a:pt x="18074" y="14181"/>
                </a:cubicBezTo>
                <a:lnTo>
                  <a:pt x="18074" y="4453"/>
                </a:lnTo>
                <a:cubicBezTo>
                  <a:pt x="18074" y="3370"/>
                  <a:pt x="17205" y="2501"/>
                  <a:pt x="16133" y="2501"/>
                </a:cubicBezTo>
                <a:lnTo>
                  <a:pt x="14835" y="2501"/>
                </a:lnTo>
                <a:cubicBezTo>
                  <a:pt x="14609" y="2501"/>
                  <a:pt x="14407" y="2370"/>
                  <a:pt x="14323" y="2156"/>
                </a:cubicBezTo>
                <a:lnTo>
                  <a:pt x="13788" y="989"/>
                </a:lnTo>
                <a:cubicBezTo>
                  <a:pt x="13514" y="382"/>
                  <a:pt x="12919" y="1"/>
                  <a:pt x="12276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5" name="Google Shape;645;p8"/>
          <p:cNvGrpSpPr/>
          <p:nvPr/>
        </p:nvGrpSpPr>
        <p:grpSpPr>
          <a:xfrm>
            <a:off x="333596" y="1405321"/>
            <a:ext cx="759600" cy="1156925"/>
            <a:chOff x="227375" y="3768000"/>
            <a:chExt cx="759600" cy="1156925"/>
          </a:xfrm>
        </p:grpSpPr>
        <p:sp>
          <p:nvSpPr>
            <p:cNvPr id="646" name="Google Shape;646;p8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9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654" name="Google Shape;654;p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55" name="Google Shape;65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56" name="Google Shape;65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7" name="Google Shape;65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8" name="Google Shape;65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9" name="Google Shape;65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0" name="Google Shape;66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1" name="Google Shape;66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2" name="Google Shape;66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3" name="Google Shape;66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4" name="Google Shape;66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65" name="Google Shape;66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66" name="Google Shape;66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7" name="Google Shape;66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8" name="Google Shape;66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9" name="Google Shape;66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0" name="Google Shape;67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1" name="Google Shape;67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2" name="Google Shape;67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3" name="Google Shape;67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74" name="Google Shape;674;p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75" name="Google Shape;67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76" name="Google Shape;67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7" name="Google Shape;67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8" name="Google Shape;67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9" name="Google Shape;67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0" name="Google Shape;68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1" name="Google Shape;68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2" name="Google Shape;68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3" name="Google Shape;68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4" name="Google Shape;68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85" name="Google Shape;68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86" name="Google Shape;68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7" name="Google Shape;68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8" name="Google Shape;68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9" name="Google Shape;68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0" name="Google Shape;69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1" name="Google Shape;69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2" name="Google Shape;69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3" name="Google Shape;69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94" name="Google Shape;694;p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95" name="Google Shape;69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96" name="Google Shape;69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7" name="Google Shape;69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8" name="Google Shape;69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9" name="Google Shape;69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0" name="Google Shape;70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1" name="Google Shape;70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2" name="Google Shape;70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3" name="Google Shape;70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4" name="Google Shape;70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05" name="Google Shape;70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706" name="Google Shape;70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7" name="Google Shape;70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8" name="Google Shape;70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9" name="Google Shape;70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0" name="Google Shape;71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1" name="Google Shape;71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2" name="Google Shape;71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3" name="Google Shape;71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14" name="Google Shape;714;p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715" name="Google Shape;71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16" name="Google Shape;71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7" name="Google Shape;71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8" name="Google Shape;71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9" name="Google Shape;71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0" name="Google Shape;72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1" name="Google Shape;72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2" name="Google Shape;72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3" name="Google Shape;72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4" name="Google Shape;72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25" name="Google Shape;72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726" name="Google Shape;72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7" name="Google Shape;72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8" name="Google Shape;72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9" name="Google Shape;72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0" name="Google Shape;73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1" name="Google Shape;73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2" name="Google Shape;73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3" name="Google Shape;73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734" name="Google Shape;734;p9"/>
          <p:cNvSpPr txBox="1"/>
          <p:nvPr>
            <p:ph type="title"/>
          </p:nvPr>
        </p:nvSpPr>
        <p:spPr>
          <a:xfrm>
            <a:off x="1139325" y="1355825"/>
            <a:ext cx="3154200" cy="5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5" name="Google Shape;735;p9"/>
          <p:cNvSpPr txBox="1"/>
          <p:nvPr>
            <p:ph idx="1" type="subTitle"/>
          </p:nvPr>
        </p:nvSpPr>
        <p:spPr>
          <a:xfrm>
            <a:off x="1139325" y="1908175"/>
            <a:ext cx="31542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6" name="Google Shape;736;p9"/>
          <p:cNvSpPr/>
          <p:nvPr>
            <p:ph idx="2" type="pic"/>
          </p:nvPr>
        </p:nvSpPr>
        <p:spPr>
          <a:xfrm>
            <a:off x="5152800" y="712000"/>
            <a:ext cx="2880600" cy="3719100"/>
          </a:xfrm>
          <a:prstGeom prst="rect">
            <a:avLst/>
          </a:prstGeom>
          <a:noFill/>
          <a:ln>
            <a:noFill/>
          </a:ln>
        </p:spPr>
      </p:sp>
      <p:sp>
        <p:nvSpPr>
          <p:cNvPr id="737" name="Google Shape;737;p9"/>
          <p:cNvSpPr/>
          <p:nvPr/>
        </p:nvSpPr>
        <p:spPr>
          <a:xfrm>
            <a:off x="586770" y="437430"/>
            <a:ext cx="578340" cy="553437"/>
          </a:xfrm>
          <a:custGeom>
            <a:rect b="b" l="l" r="r" t="t"/>
            <a:pathLst>
              <a:path extrusionOk="0" h="16134" w="16860">
                <a:moveTo>
                  <a:pt x="9418" y="60"/>
                </a:moveTo>
                <a:lnTo>
                  <a:pt x="7084" y="4096"/>
                </a:lnTo>
                <a:lnTo>
                  <a:pt x="15442" y="4096"/>
                </a:lnTo>
                <a:cubicBezTo>
                  <a:pt x="14192" y="1870"/>
                  <a:pt x="11954" y="370"/>
                  <a:pt x="9418" y="60"/>
                </a:cubicBezTo>
                <a:close/>
                <a:moveTo>
                  <a:pt x="8438" y="0"/>
                </a:moveTo>
                <a:cubicBezTo>
                  <a:pt x="5906" y="0"/>
                  <a:pt x="3521" y="1187"/>
                  <a:pt x="2000" y="3203"/>
                </a:cubicBezTo>
                <a:lnTo>
                  <a:pt x="4322" y="7251"/>
                </a:lnTo>
                <a:lnTo>
                  <a:pt x="8513" y="1"/>
                </a:lnTo>
                <a:cubicBezTo>
                  <a:pt x="8488" y="0"/>
                  <a:pt x="8463" y="0"/>
                  <a:pt x="8438" y="0"/>
                </a:cubicBezTo>
                <a:close/>
                <a:moveTo>
                  <a:pt x="1488" y="3965"/>
                </a:moveTo>
                <a:cubicBezTo>
                  <a:pt x="179" y="6168"/>
                  <a:pt x="0" y="8859"/>
                  <a:pt x="1000" y="11216"/>
                </a:cubicBezTo>
                <a:lnTo>
                  <a:pt x="5667" y="11216"/>
                </a:lnTo>
                <a:lnTo>
                  <a:pt x="1488" y="3965"/>
                </a:lnTo>
                <a:close/>
                <a:moveTo>
                  <a:pt x="11192" y="4918"/>
                </a:moveTo>
                <a:lnTo>
                  <a:pt x="15371" y="12157"/>
                </a:lnTo>
                <a:cubicBezTo>
                  <a:pt x="16681" y="9966"/>
                  <a:pt x="16859" y="7275"/>
                  <a:pt x="15859" y="4918"/>
                </a:cubicBezTo>
                <a:close/>
                <a:moveTo>
                  <a:pt x="1405" y="12038"/>
                </a:moveTo>
                <a:cubicBezTo>
                  <a:pt x="2667" y="14264"/>
                  <a:pt x="4905" y="15764"/>
                  <a:pt x="7441" y="16074"/>
                </a:cubicBezTo>
                <a:lnTo>
                  <a:pt x="7453" y="16074"/>
                </a:lnTo>
                <a:lnTo>
                  <a:pt x="9787" y="12038"/>
                </a:lnTo>
                <a:close/>
                <a:moveTo>
                  <a:pt x="12549" y="8883"/>
                </a:moveTo>
                <a:lnTo>
                  <a:pt x="8358" y="16133"/>
                </a:lnTo>
                <a:cubicBezTo>
                  <a:pt x="8383" y="16134"/>
                  <a:pt x="8408" y="16134"/>
                  <a:pt x="8434" y="16134"/>
                </a:cubicBezTo>
                <a:cubicBezTo>
                  <a:pt x="10965" y="16134"/>
                  <a:pt x="13350" y="14947"/>
                  <a:pt x="14871" y="12919"/>
                </a:cubicBezTo>
                <a:lnTo>
                  <a:pt x="14883" y="12919"/>
                </a:lnTo>
                <a:lnTo>
                  <a:pt x="12549" y="8883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9"/>
          <p:cNvSpPr/>
          <p:nvPr/>
        </p:nvSpPr>
        <p:spPr>
          <a:xfrm>
            <a:off x="438875" y="4165214"/>
            <a:ext cx="654238" cy="653753"/>
          </a:xfrm>
          <a:custGeom>
            <a:rect b="b" l="l" r="r" t="t"/>
            <a:pathLst>
              <a:path extrusionOk="0" h="16169" w="16181">
                <a:moveTo>
                  <a:pt x="3131" y="0"/>
                </a:moveTo>
                <a:lnTo>
                  <a:pt x="3131" y="3120"/>
                </a:lnTo>
                <a:lnTo>
                  <a:pt x="0" y="3120"/>
                </a:lnTo>
                <a:lnTo>
                  <a:pt x="0" y="5203"/>
                </a:lnTo>
                <a:lnTo>
                  <a:pt x="10966" y="5203"/>
                </a:lnTo>
                <a:lnTo>
                  <a:pt x="10966" y="10954"/>
                </a:lnTo>
                <a:lnTo>
                  <a:pt x="5215" y="10954"/>
                </a:lnTo>
                <a:lnTo>
                  <a:pt x="5215" y="6251"/>
                </a:lnTo>
                <a:lnTo>
                  <a:pt x="3131" y="6251"/>
                </a:lnTo>
                <a:lnTo>
                  <a:pt x="3131" y="13038"/>
                </a:lnTo>
                <a:lnTo>
                  <a:pt x="16181" y="13038"/>
                </a:lnTo>
                <a:lnTo>
                  <a:pt x="16181" y="10954"/>
                </a:lnTo>
                <a:lnTo>
                  <a:pt x="13049" y="10954"/>
                </a:lnTo>
                <a:lnTo>
                  <a:pt x="13049" y="3120"/>
                </a:lnTo>
                <a:lnTo>
                  <a:pt x="5215" y="3120"/>
                </a:lnTo>
                <a:lnTo>
                  <a:pt x="5215" y="0"/>
                </a:lnTo>
                <a:close/>
                <a:moveTo>
                  <a:pt x="10966" y="14085"/>
                </a:moveTo>
                <a:lnTo>
                  <a:pt x="10966" y="16169"/>
                </a:lnTo>
                <a:lnTo>
                  <a:pt x="13049" y="16169"/>
                </a:lnTo>
                <a:lnTo>
                  <a:pt x="13049" y="14085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" name="Google Shape;740;p10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741" name="Google Shape;741;p10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742" name="Google Shape;742;p10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43" name="Google Shape;743;p10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4" name="Google Shape;744;p10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5" name="Google Shape;745;p10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6" name="Google Shape;746;p10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7" name="Google Shape;747;p10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8" name="Google Shape;748;p10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49" name="Google Shape;749;p10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0" name="Google Shape;750;p10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1" name="Google Shape;751;p10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52" name="Google Shape;752;p10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753" name="Google Shape;753;p10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4" name="Google Shape;754;p10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5" name="Google Shape;755;p10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6" name="Google Shape;756;p10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7" name="Google Shape;757;p10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8" name="Google Shape;758;p10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9" name="Google Shape;759;p10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0" name="Google Shape;760;p10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61" name="Google Shape;761;p10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762" name="Google Shape;762;p10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63" name="Google Shape;763;p10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4" name="Google Shape;764;p10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5" name="Google Shape;765;p10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6" name="Google Shape;766;p10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7" name="Google Shape;767;p10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8" name="Google Shape;768;p10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9" name="Google Shape;769;p10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0" name="Google Shape;770;p10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1" name="Google Shape;771;p10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72" name="Google Shape;772;p10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773" name="Google Shape;773;p10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4" name="Google Shape;774;p10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5" name="Google Shape;775;p10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6" name="Google Shape;776;p10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7" name="Google Shape;777;p10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8" name="Google Shape;778;p10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9" name="Google Shape;779;p10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0" name="Google Shape;780;p10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81" name="Google Shape;781;p10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782" name="Google Shape;782;p10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83" name="Google Shape;783;p10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4" name="Google Shape;784;p10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5" name="Google Shape;785;p10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6" name="Google Shape;786;p10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7" name="Google Shape;787;p10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8" name="Google Shape;788;p10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9" name="Google Shape;789;p10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0" name="Google Shape;790;p10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1" name="Google Shape;791;p10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92" name="Google Shape;792;p10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793" name="Google Shape;793;p10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4" name="Google Shape;794;p10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5" name="Google Shape;795;p10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6" name="Google Shape;796;p10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7" name="Google Shape;797;p10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8" name="Google Shape;798;p10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9" name="Google Shape;799;p10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0" name="Google Shape;800;p10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01" name="Google Shape;801;p10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802" name="Google Shape;802;p10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803" name="Google Shape;803;p10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4" name="Google Shape;804;p10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5" name="Google Shape;805;p10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6" name="Google Shape;806;p10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7" name="Google Shape;807;p10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8" name="Google Shape;808;p10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9" name="Google Shape;809;p10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0" name="Google Shape;810;p10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1" name="Google Shape;811;p10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12" name="Google Shape;812;p10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13" name="Google Shape;813;p10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4" name="Google Shape;814;p10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5" name="Google Shape;815;p10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6" name="Google Shape;816;p10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7" name="Google Shape;817;p10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8" name="Google Shape;818;p10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9" name="Google Shape;819;p10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0" name="Google Shape;820;p10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821" name="Google Shape;821;p10"/>
          <p:cNvSpPr txBox="1"/>
          <p:nvPr>
            <p:ph type="title"/>
          </p:nvPr>
        </p:nvSpPr>
        <p:spPr>
          <a:xfrm>
            <a:off x="2843550" y="3315050"/>
            <a:ext cx="3456900" cy="1115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325" y="415325"/>
            <a:ext cx="7717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  <a:defRPr b="1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  <a:defRPr b="1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  <a:defRPr b="1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  <a:defRPr b="1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  <a:defRPr b="1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  <a:defRPr b="1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  <a:defRPr b="1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  <a:defRPr b="1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  <a:defRPr b="1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29"/>
          <p:cNvSpPr txBox="1"/>
          <p:nvPr>
            <p:ph type="ctrTitle"/>
          </p:nvPr>
        </p:nvSpPr>
        <p:spPr>
          <a:xfrm>
            <a:off x="1896750" y="294600"/>
            <a:ext cx="53505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600" u="sng"/>
              <a:t>CS49J Project</a:t>
            </a:r>
            <a:endParaRPr i="1" sz="3800" u="sng"/>
          </a:p>
        </p:txBody>
      </p:sp>
      <p:sp>
        <p:nvSpPr>
          <p:cNvPr id="2433" name="Google Shape;2433;p29"/>
          <p:cNvSpPr txBox="1"/>
          <p:nvPr>
            <p:ph idx="1" type="subTitle"/>
          </p:nvPr>
        </p:nvSpPr>
        <p:spPr>
          <a:xfrm>
            <a:off x="1576525" y="2102700"/>
            <a:ext cx="29316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Completed by:</a:t>
            </a:r>
            <a:r>
              <a:rPr lang="es"/>
              <a:t>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s"/>
              <a:t>Mahir Labib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s"/>
              <a:t>Changhyun Oh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s"/>
              <a:t>Hyeyeon Im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s"/>
              <a:t>Minse Ha</a:t>
            </a:r>
            <a:endParaRPr/>
          </a:p>
        </p:txBody>
      </p:sp>
      <p:grpSp>
        <p:nvGrpSpPr>
          <p:cNvPr id="2434" name="Google Shape;2434;p29"/>
          <p:cNvGrpSpPr/>
          <p:nvPr/>
        </p:nvGrpSpPr>
        <p:grpSpPr>
          <a:xfrm>
            <a:off x="7415489" y="4206459"/>
            <a:ext cx="1190592" cy="440485"/>
            <a:chOff x="6819725" y="347753"/>
            <a:chExt cx="1610867" cy="595975"/>
          </a:xfrm>
        </p:grpSpPr>
        <p:sp>
          <p:nvSpPr>
            <p:cNvPr id="2435" name="Google Shape;2435;p29"/>
            <p:cNvSpPr/>
            <p:nvPr/>
          </p:nvSpPr>
          <p:spPr>
            <a:xfrm>
              <a:off x="6819725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9"/>
            <p:cNvSpPr/>
            <p:nvPr/>
          </p:nvSpPr>
          <p:spPr>
            <a:xfrm>
              <a:off x="6962869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9"/>
            <p:cNvSpPr/>
            <p:nvPr/>
          </p:nvSpPr>
          <p:spPr>
            <a:xfrm>
              <a:off x="7106013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9"/>
            <p:cNvSpPr/>
            <p:nvPr/>
          </p:nvSpPr>
          <p:spPr>
            <a:xfrm>
              <a:off x="7249156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9"/>
            <p:cNvSpPr/>
            <p:nvPr/>
          </p:nvSpPr>
          <p:spPr>
            <a:xfrm>
              <a:off x="7392300" y="347753"/>
              <a:ext cx="1038292" cy="595975"/>
            </a:xfrm>
            <a:prstGeom prst="flowChartPreparation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0" name="Google Shape;2440;p29"/>
          <p:cNvGrpSpPr/>
          <p:nvPr/>
        </p:nvGrpSpPr>
        <p:grpSpPr>
          <a:xfrm>
            <a:off x="8141425" y="350206"/>
            <a:ext cx="578345" cy="775588"/>
            <a:chOff x="288125" y="2073993"/>
            <a:chExt cx="578345" cy="775588"/>
          </a:xfrm>
        </p:grpSpPr>
        <p:sp>
          <p:nvSpPr>
            <p:cNvPr id="2441" name="Google Shape;2441;p29"/>
            <p:cNvSpPr/>
            <p:nvPr/>
          </p:nvSpPr>
          <p:spPr>
            <a:xfrm>
              <a:off x="288125" y="2073993"/>
              <a:ext cx="578345" cy="556076"/>
            </a:xfrm>
            <a:custGeom>
              <a:rect b="b" l="l" r="r" t="t"/>
              <a:pathLst>
                <a:path extrusionOk="0" h="16131" w="16777">
                  <a:moveTo>
                    <a:pt x="8704" y="1263"/>
                  </a:moveTo>
                  <a:lnTo>
                    <a:pt x="8704" y="14872"/>
                  </a:lnTo>
                  <a:cubicBezTo>
                    <a:pt x="4954" y="14872"/>
                    <a:pt x="1906" y="11824"/>
                    <a:pt x="1906" y="8073"/>
                  </a:cubicBezTo>
                  <a:cubicBezTo>
                    <a:pt x="1906" y="4311"/>
                    <a:pt x="4954" y="1263"/>
                    <a:pt x="8704" y="1263"/>
                  </a:cubicBezTo>
                  <a:close/>
                  <a:moveTo>
                    <a:pt x="8704" y="1"/>
                  </a:moveTo>
                  <a:cubicBezTo>
                    <a:pt x="5442" y="1"/>
                    <a:pt x="2501" y="1965"/>
                    <a:pt x="1251" y="4978"/>
                  </a:cubicBezTo>
                  <a:cubicBezTo>
                    <a:pt x="1" y="7990"/>
                    <a:pt x="691" y="11467"/>
                    <a:pt x="3001" y="13776"/>
                  </a:cubicBezTo>
                  <a:cubicBezTo>
                    <a:pt x="4545" y="15313"/>
                    <a:pt x="6605" y="16130"/>
                    <a:pt x="8701" y="16130"/>
                  </a:cubicBezTo>
                  <a:cubicBezTo>
                    <a:pt x="9741" y="16130"/>
                    <a:pt x="10789" y="15929"/>
                    <a:pt x="11788" y="15515"/>
                  </a:cubicBezTo>
                  <a:cubicBezTo>
                    <a:pt x="14800" y="14276"/>
                    <a:pt x="16765" y="11336"/>
                    <a:pt x="16777" y="8073"/>
                  </a:cubicBezTo>
                  <a:cubicBezTo>
                    <a:pt x="16777" y="3620"/>
                    <a:pt x="13157" y="1"/>
                    <a:pt x="8704" y="1"/>
                  </a:cubicBezTo>
                  <a:close/>
                </a:path>
              </a:pathLst>
            </a:cu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9"/>
            <p:cNvSpPr/>
            <p:nvPr/>
          </p:nvSpPr>
          <p:spPr>
            <a:xfrm>
              <a:off x="288125" y="2147164"/>
              <a:ext cx="578345" cy="556076"/>
            </a:xfrm>
            <a:custGeom>
              <a:rect b="b" l="l" r="r" t="t"/>
              <a:pathLst>
                <a:path extrusionOk="0" h="16131" w="16777">
                  <a:moveTo>
                    <a:pt x="8704" y="1263"/>
                  </a:moveTo>
                  <a:lnTo>
                    <a:pt x="8704" y="14872"/>
                  </a:lnTo>
                  <a:cubicBezTo>
                    <a:pt x="4954" y="14872"/>
                    <a:pt x="1906" y="11824"/>
                    <a:pt x="1906" y="8073"/>
                  </a:cubicBezTo>
                  <a:cubicBezTo>
                    <a:pt x="1906" y="4311"/>
                    <a:pt x="4954" y="1263"/>
                    <a:pt x="8704" y="1263"/>
                  </a:cubicBezTo>
                  <a:close/>
                  <a:moveTo>
                    <a:pt x="8704" y="1"/>
                  </a:moveTo>
                  <a:cubicBezTo>
                    <a:pt x="5442" y="1"/>
                    <a:pt x="2501" y="1965"/>
                    <a:pt x="1251" y="4978"/>
                  </a:cubicBezTo>
                  <a:cubicBezTo>
                    <a:pt x="1" y="7990"/>
                    <a:pt x="691" y="11467"/>
                    <a:pt x="3001" y="13776"/>
                  </a:cubicBezTo>
                  <a:cubicBezTo>
                    <a:pt x="4545" y="15313"/>
                    <a:pt x="6605" y="16130"/>
                    <a:pt x="8701" y="16130"/>
                  </a:cubicBezTo>
                  <a:cubicBezTo>
                    <a:pt x="9741" y="16130"/>
                    <a:pt x="10789" y="15929"/>
                    <a:pt x="11788" y="15515"/>
                  </a:cubicBezTo>
                  <a:cubicBezTo>
                    <a:pt x="14800" y="14276"/>
                    <a:pt x="16765" y="11336"/>
                    <a:pt x="16777" y="8073"/>
                  </a:cubicBezTo>
                  <a:cubicBezTo>
                    <a:pt x="16777" y="3620"/>
                    <a:pt x="13157" y="1"/>
                    <a:pt x="8704" y="1"/>
                  </a:cubicBezTo>
                  <a:close/>
                </a:path>
              </a:pathLst>
            </a:cu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9"/>
            <p:cNvSpPr/>
            <p:nvPr/>
          </p:nvSpPr>
          <p:spPr>
            <a:xfrm>
              <a:off x="288125" y="2220335"/>
              <a:ext cx="578345" cy="556076"/>
            </a:xfrm>
            <a:custGeom>
              <a:rect b="b" l="l" r="r" t="t"/>
              <a:pathLst>
                <a:path extrusionOk="0" h="16131" w="16777">
                  <a:moveTo>
                    <a:pt x="8704" y="1263"/>
                  </a:moveTo>
                  <a:lnTo>
                    <a:pt x="8704" y="14872"/>
                  </a:lnTo>
                  <a:cubicBezTo>
                    <a:pt x="4954" y="14872"/>
                    <a:pt x="1906" y="11824"/>
                    <a:pt x="1906" y="8073"/>
                  </a:cubicBezTo>
                  <a:cubicBezTo>
                    <a:pt x="1906" y="4311"/>
                    <a:pt x="4954" y="1263"/>
                    <a:pt x="8704" y="1263"/>
                  </a:cubicBezTo>
                  <a:close/>
                  <a:moveTo>
                    <a:pt x="8704" y="1"/>
                  </a:moveTo>
                  <a:cubicBezTo>
                    <a:pt x="5442" y="1"/>
                    <a:pt x="2501" y="1965"/>
                    <a:pt x="1251" y="4978"/>
                  </a:cubicBezTo>
                  <a:cubicBezTo>
                    <a:pt x="1" y="7990"/>
                    <a:pt x="691" y="11467"/>
                    <a:pt x="3001" y="13776"/>
                  </a:cubicBezTo>
                  <a:cubicBezTo>
                    <a:pt x="4545" y="15313"/>
                    <a:pt x="6605" y="16130"/>
                    <a:pt x="8701" y="16130"/>
                  </a:cubicBezTo>
                  <a:cubicBezTo>
                    <a:pt x="9741" y="16130"/>
                    <a:pt x="10789" y="15929"/>
                    <a:pt x="11788" y="15515"/>
                  </a:cubicBezTo>
                  <a:cubicBezTo>
                    <a:pt x="14800" y="14276"/>
                    <a:pt x="16765" y="11336"/>
                    <a:pt x="16777" y="8073"/>
                  </a:cubicBezTo>
                  <a:cubicBezTo>
                    <a:pt x="16777" y="3620"/>
                    <a:pt x="13157" y="1"/>
                    <a:pt x="8704" y="1"/>
                  </a:cubicBezTo>
                  <a:close/>
                </a:path>
              </a:pathLst>
            </a:cu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9"/>
            <p:cNvSpPr/>
            <p:nvPr/>
          </p:nvSpPr>
          <p:spPr>
            <a:xfrm>
              <a:off x="288125" y="2293506"/>
              <a:ext cx="578345" cy="556076"/>
            </a:xfrm>
            <a:custGeom>
              <a:rect b="b" l="l" r="r" t="t"/>
              <a:pathLst>
                <a:path extrusionOk="0" h="16131" w="16777">
                  <a:moveTo>
                    <a:pt x="8704" y="1263"/>
                  </a:moveTo>
                  <a:lnTo>
                    <a:pt x="8704" y="14872"/>
                  </a:lnTo>
                  <a:cubicBezTo>
                    <a:pt x="4954" y="14872"/>
                    <a:pt x="1906" y="11824"/>
                    <a:pt x="1906" y="8073"/>
                  </a:cubicBezTo>
                  <a:cubicBezTo>
                    <a:pt x="1906" y="4311"/>
                    <a:pt x="4954" y="1263"/>
                    <a:pt x="8704" y="1263"/>
                  </a:cubicBezTo>
                  <a:close/>
                  <a:moveTo>
                    <a:pt x="8704" y="1"/>
                  </a:moveTo>
                  <a:cubicBezTo>
                    <a:pt x="5442" y="1"/>
                    <a:pt x="2501" y="1965"/>
                    <a:pt x="1251" y="4978"/>
                  </a:cubicBezTo>
                  <a:cubicBezTo>
                    <a:pt x="1" y="7990"/>
                    <a:pt x="691" y="11467"/>
                    <a:pt x="3001" y="13776"/>
                  </a:cubicBezTo>
                  <a:cubicBezTo>
                    <a:pt x="4545" y="15313"/>
                    <a:pt x="6605" y="16130"/>
                    <a:pt x="8701" y="16130"/>
                  </a:cubicBezTo>
                  <a:cubicBezTo>
                    <a:pt x="9741" y="16130"/>
                    <a:pt x="10789" y="15929"/>
                    <a:pt x="11788" y="15515"/>
                  </a:cubicBezTo>
                  <a:cubicBezTo>
                    <a:pt x="14800" y="14276"/>
                    <a:pt x="16765" y="11336"/>
                    <a:pt x="16777" y="8073"/>
                  </a:cubicBezTo>
                  <a:cubicBezTo>
                    <a:pt x="16777" y="3620"/>
                    <a:pt x="13157" y="1"/>
                    <a:pt x="870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45" name="Google Shape;24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379" y="1723650"/>
            <a:ext cx="4203969" cy="23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3" name="Google Shape;25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825" y="1471000"/>
            <a:ext cx="5542075" cy="31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24" name="Google Shape;2524;p38"/>
          <p:cNvSpPr txBox="1"/>
          <p:nvPr>
            <p:ph type="title"/>
          </p:nvPr>
        </p:nvSpPr>
        <p:spPr>
          <a:xfrm>
            <a:off x="2814738" y="662025"/>
            <a:ext cx="3588600" cy="9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5</a:t>
            </a:r>
            <a:r>
              <a:rPr lang="es" sz="2600"/>
              <a:t>. Abstract class</a:t>
            </a:r>
            <a:endParaRPr/>
          </a:p>
        </p:txBody>
      </p:sp>
      <p:grpSp>
        <p:nvGrpSpPr>
          <p:cNvPr id="2525" name="Google Shape;2525;p38"/>
          <p:cNvGrpSpPr/>
          <p:nvPr/>
        </p:nvGrpSpPr>
        <p:grpSpPr>
          <a:xfrm>
            <a:off x="4013739" y="104709"/>
            <a:ext cx="1190592" cy="440485"/>
            <a:chOff x="6819725" y="347753"/>
            <a:chExt cx="1610867" cy="595975"/>
          </a:xfrm>
        </p:grpSpPr>
        <p:sp>
          <p:nvSpPr>
            <p:cNvPr id="2526" name="Google Shape;2526;p38"/>
            <p:cNvSpPr/>
            <p:nvPr/>
          </p:nvSpPr>
          <p:spPr>
            <a:xfrm>
              <a:off x="6819725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8"/>
            <p:cNvSpPr/>
            <p:nvPr/>
          </p:nvSpPr>
          <p:spPr>
            <a:xfrm>
              <a:off x="6962869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8"/>
            <p:cNvSpPr/>
            <p:nvPr/>
          </p:nvSpPr>
          <p:spPr>
            <a:xfrm>
              <a:off x="7106013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8"/>
            <p:cNvSpPr/>
            <p:nvPr/>
          </p:nvSpPr>
          <p:spPr>
            <a:xfrm>
              <a:off x="7249156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8"/>
            <p:cNvSpPr/>
            <p:nvPr/>
          </p:nvSpPr>
          <p:spPr>
            <a:xfrm>
              <a:off x="7392300" y="347753"/>
              <a:ext cx="1038292" cy="595975"/>
            </a:xfrm>
            <a:prstGeom prst="flowChartPreparation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1" name="Google Shape;25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979" y="1422950"/>
            <a:ext cx="1287192" cy="94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50" y="1422950"/>
            <a:ext cx="1287192" cy="943843"/>
          </a:xfrm>
          <a:prstGeom prst="rect">
            <a:avLst/>
          </a:prstGeom>
          <a:noFill/>
          <a:ln>
            <a:noFill/>
          </a:ln>
        </p:spPr>
      </p:pic>
      <p:sp>
        <p:nvSpPr>
          <p:cNvPr id="2533" name="Google Shape;2533;p38"/>
          <p:cNvSpPr txBox="1"/>
          <p:nvPr/>
        </p:nvSpPr>
        <p:spPr>
          <a:xfrm>
            <a:off x="167603" y="2659253"/>
            <a:ext cx="22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Math_Quiz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34" name="Google Shape;2534;p38"/>
          <p:cNvSpPr txBox="1"/>
          <p:nvPr/>
        </p:nvSpPr>
        <p:spPr>
          <a:xfrm>
            <a:off x="7394017" y="2659248"/>
            <a:ext cx="22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TF_Quiz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35" name="Google Shape;2535;p38"/>
          <p:cNvSpPr/>
          <p:nvPr/>
        </p:nvSpPr>
        <p:spPr>
          <a:xfrm>
            <a:off x="2397425" y="2427775"/>
            <a:ext cx="1132500" cy="461700"/>
          </a:xfrm>
          <a:prstGeom prst="frame">
            <a:avLst>
              <a:gd fmla="val 588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38"/>
          <p:cNvSpPr/>
          <p:nvPr/>
        </p:nvSpPr>
        <p:spPr>
          <a:xfrm>
            <a:off x="3997550" y="2407050"/>
            <a:ext cx="1190700" cy="440400"/>
          </a:xfrm>
          <a:prstGeom prst="frame">
            <a:avLst>
              <a:gd fmla="val 588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39"/>
          <p:cNvSpPr txBox="1"/>
          <p:nvPr/>
        </p:nvSpPr>
        <p:spPr>
          <a:xfrm>
            <a:off x="1571988" y="1926425"/>
            <a:ext cx="2251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java.awt</a:t>
            </a:r>
            <a:endParaRPr b="1" sz="18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42" name="Google Shape;2542;p39"/>
          <p:cNvSpPr txBox="1"/>
          <p:nvPr/>
        </p:nvSpPr>
        <p:spPr>
          <a:xfrm>
            <a:off x="1571988" y="2933077"/>
            <a:ext cx="2250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java.swing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43" name="Google Shape;2543;p39"/>
          <p:cNvSpPr txBox="1"/>
          <p:nvPr/>
        </p:nvSpPr>
        <p:spPr>
          <a:xfrm>
            <a:off x="1571988" y="3383397"/>
            <a:ext cx="2250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JFrame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4" name="Google Shape;2544;p39"/>
          <p:cNvSpPr txBox="1"/>
          <p:nvPr/>
        </p:nvSpPr>
        <p:spPr>
          <a:xfrm>
            <a:off x="1571988" y="2300643"/>
            <a:ext cx="22512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For user interface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5" name="Google Shape;2545;p39"/>
          <p:cNvSpPr txBox="1"/>
          <p:nvPr/>
        </p:nvSpPr>
        <p:spPr>
          <a:xfrm>
            <a:off x="1571988" y="3787310"/>
            <a:ext cx="2250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java.random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46" name="Google Shape;2546;p39"/>
          <p:cNvSpPr txBox="1"/>
          <p:nvPr/>
        </p:nvSpPr>
        <p:spPr>
          <a:xfrm>
            <a:off x="1627800" y="4161350"/>
            <a:ext cx="2911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Randomly generate the upper and lower bounds 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7" name="Google Shape;2547;p39"/>
          <p:cNvSpPr txBox="1"/>
          <p:nvPr/>
        </p:nvSpPr>
        <p:spPr>
          <a:xfrm>
            <a:off x="1571988" y="1394550"/>
            <a:ext cx="2251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 u="sng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Packages used</a:t>
            </a:r>
            <a:endParaRPr b="1" sz="2000" u="sng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548" name="Google Shape;2548;p39"/>
          <p:cNvCxnSpPr>
            <a:stCxn id="2547" idx="1"/>
            <a:endCxn id="2541" idx="1"/>
          </p:cNvCxnSpPr>
          <p:nvPr/>
        </p:nvCxnSpPr>
        <p:spPr>
          <a:xfrm>
            <a:off x="1571988" y="1635900"/>
            <a:ext cx="600" cy="5319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549" name="Google Shape;2549;p39"/>
          <p:cNvCxnSpPr>
            <a:stCxn id="2547" idx="1"/>
            <a:endCxn id="2542" idx="1"/>
          </p:cNvCxnSpPr>
          <p:nvPr/>
        </p:nvCxnSpPr>
        <p:spPr>
          <a:xfrm>
            <a:off x="1571988" y="1635900"/>
            <a:ext cx="600" cy="15384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550" name="Google Shape;2550;p39"/>
          <p:cNvCxnSpPr>
            <a:stCxn id="2547" idx="1"/>
            <a:endCxn id="2545" idx="1"/>
          </p:cNvCxnSpPr>
          <p:nvPr/>
        </p:nvCxnSpPr>
        <p:spPr>
          <a:xfrm>
            <a:off x="1571988" y="1635900"/>
            <a:ext cx="600" cy="23928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51" name="Google Shape;2551;p39"/>
          <p:cNvSpPr/>
          <p:nvPr/>
        </p:nvSpPr>
        <p:spPr>
          <a:xfrm>
            <a:off x="8074351" y="561901"/>
            <a:ext cx="624821" cy="625802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39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5. </a:t>
            </a:r>
            <a:r>
              <a:rPr lang="es" sz="2900"/>
              <a:t>Abstract Class: Math_Quiz</a:t>
            </a:r>
            <a:endParaRPr sz="3700"/>
          </a:p>
        </p:txBody>
      </p:sp>
      <p:sp>
        <p:nvSpPr>
          <p:cNvPr id="2553" name="Google Shape;2553;p39"/>
          <p:cNvSpPr txBox="1"/>
          <p:nvPr>
            <p:ph idx="4294967295" type="title"/>
          </p:nvPr>
        </p:nvSpPr>
        <p:spPr>
          <a:xfrm>
            <a:off x="5782275" y="1774850"/>
            <a:ext cx="2916900" cy="25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s" sz="1300"/>
              <a:t>Create </a:t>
            </a:r>
            <a:r>
              <a:rPr lang="es" sz="1300"/>
              <a:t>Quiz Frame</a:t>
            </a:r>
            <a:endParaRPr sz="1300"/>
          </a:p>
          <a:p>
            <a:pPr indent="-3111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s" sz="1300"/>
              <a:t>Generate Random num</a:t>
            </a:r>
            <a:endParaRPr sz="1300"/>
          </a:p>
          <a:p>
            <a:pPr indent="-3111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s" sz="1300"/>
              <a:t>Questions</a:t>
            </a:r>
            <a:endParaRPr sz="1300"/>
          </a:p>
          <a:p>
            <a:pPr indent="-3111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s" sz="1300"/>
              <a:t>Answers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40"/>
          <p:cNvSpPr txBox="1"/>
          <p:nvPr/>
        </p:nvSpPr>
        <p:spPr>
          <a:xfrm>
            <a:off x="1571988" y="1926425"/>
            <a:ext cx="2251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java.awt</a:t>
            </a:r>
            <a:endParaRPr b="1" sz="18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59" name="Google Shape;2559;p40"/>
          <p:cNvSpPr txBox="1"/>
          <p:nvPr/>
        </p:nvSpPr>
        <p:spPr>
          <a:xfrm>
            <a:off x="1571988" y="2933077"/>
            <a:ext cx="2250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java.swing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60" name="Google Shape;2560;p40"/>
          <p:cNvSpPr txBox="1"/>
          <p:nvPr/>
        </p:nvSpPr>
        <p:spPr>
          <a:xfrm>
            <a:off x="1571988" y="2300643"/>
            <a:ext cx="22512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For user interface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1" name="Google Shape;2561;p40"/>
          <p:cNvSpPr txBox="1"/>
          <p:nvPr/>
        </p:nvSpPr>
        <p:spPr>
          <a:xfrm>
            <a:off x="1571988" y="1394550"/>
            <a:ext cx="2251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 u="sng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Packages used</a:t>
            </a:r>
            <a:endParaRPr b="1" sz="2000" u="sng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562" name="Google Shape;2562;p40"/>
          <p:cNvCxnSpPr>
            <a:stCxn id="2561" idx="1"/>
            <a:endCxn id="2558" idx="1"/>
          </p:cNvCxnSpPr>
          <p:nvPr/>
        </p:nvCxnSpPr>
        <p:spPr>
          <a:xfrm>
            <a:off x="1571988" y="1635900"/>
            <a:ext cx="600" cy="5319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563" name="Google Shape;2563;p40"/>
          <p:cNvCxnSpPr>
            <a:stCxn id="2561" idx="1"/>
            <a:endCxn id="2559" idx="1"/>
          </p:cNvCxnSpPr>
          <p:nvPr/>
        </p:nvCxnSpPr>
        <p:spPr>
          <a:xfrm>
            <a:off x="1571988" y="1635900"/>
            <a:ext cx="600" cy="15384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64" name="Google Shape;2564;p40"/>
          <p:cNvSpPr/>
          <p:nvPr/>
        </p:nvSpPr>
        <p:spPr>
          <a:xfrm>
            <a:off x="8074351" y="561901"/>
            <a:ext cx="624821" cy="625802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40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5. </a:t>
            </a:r>
            <a:r>
              <a:rPr lang="es" sz="2900"/>
              <a:t>Abstract Class: TF_Quiz</a:t>
            </a:r>
            <a:endParaRPr sz="3700"/>
          </a:p>
        </p:txBody>
      </p:sp>
      <p:sp>
        <p:nvSpPr>
          <p:cNvPr id="2566" name="Google Shape;2566;p40"/>
          <p:cNvSpPr txBox="1"/>
          <p:nvPr>
            <p:ph idx="4294967295" type="title"/>
          </p:nvPr>
        </p:nvSpPr>
        <p:spPr>
          <a:xfrm>
            <a:off x="5782275" y="1774850"/>
            <a:ext cx="2916900" cy="25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s" sz="1300"/>
              <a:t>Create quiz Frame</a:t>
            </a:r>
            <a:endParaRPr sz="1300"/>
          </a:p>
          <a:p>
            <a:pPr indent="-3111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s" sz="1300"/>
              <a:t>Create Radio button</a:t>
            </a:r>
            <a:endParaRPr sz="1300"/>
          </a:p>
        </p:txBody>
      </p:sp>
      <p:sp>
        <p:nvSpPr>
          <p:cNvPr id="2567" name="Google Shape;2567;p40"/>
          <p:cNvSpPr txBox="1"/>
          <p:nvPr/>
        </p:nvSpPr>
        <p:spPr>
          <a:xfrm>
            <a:off x="1571988" y="3383397"/>
            <a:ext cx="2250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JFrame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2" name="Google Shape;25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" y="1202075"/>
            <a:ext cx="5542075" cy="31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p41"/>
          <p:cNvSpPr/>
          <p:nvPr/>
        </p:nvSpPr>
        <p:spPr>
          <a:xfrm>
            <a:off x="8074351" y="561901"/>
            <a:ext cx="624821" cy="625802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41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 6. Interface : Quiz_interface</a:t>
            </a:r>
            <a:endParaRPr sz="3700"/>
          </a:p>
        </p:txBody>
      </p:sp>
      <p:sp>
        <p:nvSpPr>
          <p:cNvPr id="2575" name="Google Shape;2575;p41"/>
          <p:cNvSpPr txBox="1"/>
          <p:nvPr>
            <p:ph idx="4294967295" type="title"/>
          </p:nvPr>
        </p:nvSpPr>
        <p:spPr>
          <a:xfrm>
            <a:off x="5782275" y="1565450"/>
            <a:ext cx="2916900" cy="25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s" sz="1300"/>
              <a:t>Every quiz class will implement this interface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s" sz="1300"/>
              <a:t>This interface force subclasses must create their own score function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s" sz="1300"/>
              <a:t>By score method, we can count the quiz score for each quiz</a:t>
            </a:r>
            <a:endParaRPr sz="1300"/>
          </a:p>
        </p:txBody>
      </p:sp>
      <p:sp>
        <p:nvSpPr>
          <p:cNvPr id="2576" name="Google Shape;2576;p41"/>
          <p:cNvSpPr/>
          <p:nvPr/>
        </p:nvSpPr>
        <p:spPr>
          <a:xfrm>
            <a:off x="1546500" y="3520800"/>
            <a:ext cx="1168200" cy="379500"/>
          </a:xfrm>
          <a:prstGeom prst="frame">
            <a:avLst>
              <a:gd fmla="val 588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1" name="Google Shape;25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800" y="1437700"/>
            <a:ext cx="5198850" cy="293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2" name="Google Shape;2582;p42"/>
          <p:cNvGrpSpPr/>
          <p:nvPr/>
        </p:nvGrpSpPr>
        <p:grpSpPr>
          <a:xfrm>
            <a:off x="954989" y="406634"/>
            <a:ext cx="1190592" cy="440485"/>
            <a:chOff x="6819725" y="347753"/>
            <a:chExt cx="1610867" cy="595975"/>
          </a:xfrm>
        </p:grpSpPr>
        <p:sp>
          <p:nvSpPr>
            <p:cNvPr id="2583" name="Google Shape;2583;p42"/>
            <p:cNvSpPr/>
            <p:nvPr/>
          </p:nvSpPr>
          <p:spPr>
            <a:xfrm>
              <a:off x="6819725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2"/>
            <p:cNvSpPr/>
            <p:nvPr/>
          </p:nvSpPr>
          <p:spPr>
            <a:xfrm>
              <a:off x="6962869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2"/>
            <p:cNvSpPr/>
            <p:nvPr/>
          </p:nvSpPr>
          <p:spPr>
            <a:xfrm>
              <a:off x="7106013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2"/>
            <p:cNvSpPr/>
            <p:nvPr/>
          </p:nvSpPr>
          <p:spPr>
            <a:xfrm>
              <a:off x="7249156" y="347753"/>
              <a:ext cx="1038292" cy="595975"/>
            </a:xfrm>
            <a:prstGeom prst="flowChartPreparation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2"/>
            <p:cNvSpPr/>
            <p:nvPr/>
          </p:nvSpPr>
          <p:spPr>
            <a:xfrm>
              <a:off x="7392300" y="347753"/>
              <a:ext cx="1038292" cy="595975"/>
            </a:xfrm>
            <a:prstGeom prst="flowChartPreparation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88" name="Google Shape;25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" y="1401375"/>
            <a:ext cx="1763363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42"/>
          <p:cNvSpPr txBox="1"/>
          <p:nvPr/>
        </p:nvSpPr>
        <p:spPr>
          <a:xfrm>
            <a:off x="-184283" y="2754123"/>
            <a:ext cx="2276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AutoNum type="arabicPeriod"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Q1_sum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AutoNum type="arabicPeriod"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Q2_Factorial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AutoNum type="arabicPeriod"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Q3_Multiply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AutoNum type="arabicPeriod"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Q4_PrimeNum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90" name="Google Shape;2590;p42"/>
          <p:cNvSpPr txBox="1"/>
          <p:nvPr/>
        </p:nvSpPr>
        <p:spPr>
          <a:xfrm>
            <a:off x="7563667" y="2757023"/>
            <a:ext cx="2276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5. Q5_TF1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6. Q6_TF2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7. Q7_TF3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8. Q8_TF4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591" name="Google Shape;25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425" y="1366250"/>
            <a:ext cx="1763363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42"/>
          <p:cNvSpPr/>
          <p:nvPr/>
        </p:nvSpPr>
        <p:spPr>
          <a:xfrm>
            <a:off x="2498274" y="2356625"/>
            <a:ext cx="1107300" cy="407400"/>
          </a:xfrm>
          <a:prstGeom prst="frame">
            <a:avLst>
              <a:gd fmla="val 588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42"/>
          <p:cNvSpPr/>
          <p:nvPr/>
        </p:nvSpPr>
        <p:spPr>
          <a:xfrm>
            <a:off x="4066275" y="2356625"/>
            <a:ext cx="1068900" cy="407400"/>
          </a:xfrm>
          <a:prstGeom prst="frame">
            <a:avLst>
              <a:gd fmla="val 588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42"/>
          <p:cNvSpPr txBox="1"/>
          <p:nvPr>
            <p:ph type="title"/>
          </p:nvPr>
        </p:nvSpPr>
        <p:spPr>
          <a:xfrm>
            <a:off x="2448125" y="9625"/>
            <a:ext cx="35886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7. Sub-classes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43"/>
          <p:cNvSpPr txBox="1"/>
          <p:nvPr>
            <p:ph idx="9" type="title"/>
          </p:nvPr>
        </p:nvSpPr>
        <p:spPr>
          <a:xfrm>
            <a:off x="2752925" y="695425"/>
            <a:ext cx="3588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/>
              <a:t>Packages used:</a:t>
            </a:r>
            <a:endParaRPr sz="1800" u="sng"/>
          </a:p>
        </p:txBody>
      </p:sp>
      <p:sp>
        <p:nvSpPr>
          <p:cNvPr id="2600" name="Google Shape;2600;p43"/>
          <p:cNvSpPr txBox="1"/>
          <p:nvPr/>
        </p:nvSpPr>
        <p:spPr>
          <a:xfrm>
            <a:off x="2262088" y="1720825"/>
            <a:ext cx="2251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bufferWriter</a:t>
            </a:r>
            <a:endParaRPr sz="18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01" name="Google Shape;2601;p43"/>
          <p:cNvSpPr txBox="1"/>
          <p:nvPr/>
        </p:nvSpPr>
        <p:spPr>
          <a:xfrm>
            <a:off x="2262088" y="2727477"/>
            <a:ext cx="2250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FileWriter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02" name="Google Shape;2602;p43"/>
          <p:cNvSpPr txBox="1"/>
          <p:nvPr/>
        </p:nvSpPr>
        <p:spPr>
          <a:xfrm>
            <a:off x="2262088" y="3581710"/>
            <a:ext cx="2250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IOException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03" name="Google Shape;2603;p43"/>
          <p:cNvSpPr txBox="1"/>
          <p:nvPr/>
        </p:nvSpPr>
        <p:spPr>
          <a:xfrm>
            <a:off x="2262088" y="1188950"/>
            <a:ext cx="2251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 u="sng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Java.io</a:t>
            </a:r>
            <a:endParaRPr b="1" sz="2000" u="sng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604" name="Google Shape;2604;p43"/>
          <p:cNvCxnSpPr>
            <a:stCxn id="2603" idx="1"/>
            <a:endCxn id="2600" idx="1"/>
          </p:cNvCxnSpPr>
          <p:nvPr/>
        </p:nvCxnSpPr>
        <p:spPr>
          <a:xfrm>
            <a:off x="2262088" y="1430300"/>
            <a:ext cx="600" cy="5319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05" name="Google Shape;2605;p43"/>
          <p:cNvCxnSpPr>
            <a:stCxn id="2603" idx="1"/>
            <a:endCxn id="2601" idx="1"/>
          </p:cNvCxnSpPr>
          <p:nvPr/>
        </p:nvCxnSpPr>
        <p:spPr>
          <a:xfrm>
            <a:off x="2262088" y="1430300"/>
            <a:ext cx="600" cy="15384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06" name="Google Shape;2606;p43"/>
          <p:cNvCxnSpPr>
            <a:stCxn id="2603" idx="1"/>
            <a:endCxn id="2602" idx="1"/>
          </p:cNvCxnSpPr>
          <p:nvPr/>
        </p:nvCxnSpPr>
        <p:spPr>
          <a:xfrm>
            <a:off x="2262088" y="1430300"/>
            <a:ext cx="600" cy="23928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07" name="Google Shape;2607;p43"/>
          <p:cNvCxnSpPr/>
          <p:nvPr/>
        </p:nvCxnSpPr>
        <p:spPr>
          <a:xfrm>
            <a:off x="2262088" y="1962200"/>
            <a:ext cx="600" cy="23928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08" name="Google Shape;2608;p43"/>
          <p:cNvSpPr txBox="1"/>
          <p:nvPr/>
        </p:nvSpPr>
        <p:spPr>
          <a:xfrm>
            <a:off x="2345488" y="4130935"/>
            <a:ext cx="2250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PrintWriter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09" name="Google Shape;2609;p43"/>
          <p:cNvSpPr txBox="1"/>
          <p:nvPr/>
        </p:nvSpPr>
        <p:spPr>
          <a:xfrm>
            <a:off x="5620000" y="1698418"/>
            <a:ext cx="2652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java.awt</a:t>
            </a:r>
            <a:endParaRPr b="1" sz="1800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10" name="Google Shape;2610;p43"/>
          <p:cNvSpPr txBox="1"/>
          <p:nvPr/>
        </p:nvSpPr>
        <p:spPr>
          <a:xfrm>
            <a:off x="5620000" y="2911593"/>
            <a:ext cx="2652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java.swing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11" name="Google Shape;2611;p43"/>
          <p:cNvSpPr txBox="1"/>
          <p:nvPr/>
        </p:nvSpPr>
        <p:spPr>
          <a:xfrm>
            <a:off x="5620000" y="2149411"/>
            <a:ext cx="2652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For user interface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12" name="Google Shape;2612;p43"/>
          <p:cNvSpPr txBox="1"/>
          <p:nvPr/>
        </p:nvSpPr>
        <p:spPr>
          <a:xfrm>
            <a:off x="5620000" y="1057425"/>
            <a:ext cx="2652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rgbClr val="43434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613" name="Google Shape;2613;p43"/>
          <p:cNvCxnSpPr>
            <a:stCxn id="2609" idx="1"/>
            <a:endCxn id="2610" idx="1"/>
          </p:cNvCxnSpPr>
          <p:nvPr/>
        </p:nvCxnSpPr>
        <p:spPr>
          <a:xfrm>
            <a:off x="5620000" y="1989268"/>
            <a:ext cx="600" cy="12132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14" name="Google Shape;2614;p43"/>
          <p:cNvSpPr txBox="1"/>
          <p:nvPr/>
        </p:nvSpPr>
        <p:spPr>
          <a:xfrm>
            <a:off x="5620000" y="3454300"/>
            <a:ext cx="2652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JFrame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15" name="Google Shape;2615;p43"/>
          <p:cNvSpPr txBox="1"/>
          <p:nvPr>
            <p:ph idx="9" type="title"/>
          </p:nvPr>
        </p:nvSpPr>
        <p:spPr>
          <a:xfrm>
            <a:off x="2448125" y="9625"/>
            <a:ext cx="3588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7. Sub-classes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44"/>
          <p:cNvSpPr txBox="1"/>
          <p:nvPr>
            <p:ph type="title"/>
          </p:nvPr>
        </p:nvSpPr>
        <p:spPr>
          <a:xfrm>
            <a:off x="713400" y="872543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Input questions 1 and 2</a:t>
            </a:r>
            <a:endParaRPr/>
          </a:p>
        </p:txBody>
      </p:sp>
      <p:cxnSp>
        <p:nvCxnSpPr>
          <p:cNvPr id="2621" name="Google Shape;2621;p44"/>
          <p:cNvCxnSpPr/>
          <p:nvPr/>
        </p:nvCxnSpPr>
        <p:spPr>
          <a:xfrm>
            <a:off x="6393988" y="1875502"/>
            <a:ext cx="0" cy="2506800"/>
          </a:xfrm>
          <a:prstGeom prst="straightConnector1">
            <a:avLst/>
          </a:prstGeom>
          <a:noFill/>
          <a:ln cap="flat" cmpd="sng" w="19050">
            <a:solidFill>
              <a:srgbClr val="13242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2" name="Google Shape;2622;p44"/>
          <p:cNvSpPr txBox="1"/>
          <p:nvPr/>
        </p:nvSpPr>
        <p:spPr>
          <a:xfrm>
            <a:off x="1272714" y="1789700"/>
            <a:ext cx="3066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Q1_Sum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23" name="Google Shape;2623;p44"/>
          <p:cNvSpPr txBox="1"/>
          <p:nvPr/>
        </p:nvSpPr>
        <p:spPr>
          <a:xfrm>
            <a:off x="1501300" y="2191023"/>
            <a:ext cx="3066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Asks the user to input the value of sum on two values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4" name="Google Shape;2624;p44"/>
          <p:cNvSpPr txBox="1"/>
          <p:nvPr/>
        </p:nvSpPr>
        <p:spPr>
          <a:xfrm>
            <a:off x="1196514" y="3158657"/>
            <a:ext cx="3066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25" name="Google Shape;2625;p44"/>
          <p:cNvSpPr txBox="1"/>
          <p:nvPr/>
        </p:nvSpPr>
        <p:spPr>
          <a:xfrm>
            <a:off x="1463950" y="3549605"/>
            <a:ext cx="30663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Asks the user to input the value of subtraction on two values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6" name="Google Shape;2626;p44"/>
          <p:cNvSpPr/>
          <p:nvPr/>
        </p:nvSpPr>
        <p:spPr>
          <a:xfrm>
            <a:off x="6309577" y="2178675"/>
            <a:ext cx="168900" cy="14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44"/>
          <p:cNvSpPr/>
          <p:nvPr/>
        </p:nvSpPr>
        <p:spPr>
          <a:xfrm>
            <a:off x="6309577" y="3549597"/>
            <a:ext cx="168900" cy="14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8" name="Google Shape;2628;p44"/>
          <p:cNvCxnSpPr>
            <a:stCxn id="2629" idx="3"/>
            <a:endCxn id="2626" idx="2"/>
          </p:cNvCxnSpPr>
          <p:nvPr/>
        </p:nvCxnSpPr>
        <p:spPr>
          <a:xfrm>
            <a:off x="5592998" y="2252232"/>
            <a:ext cx="716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0" name="Google Shape;2630;p44"/>
          <p:cNvCxnSpPr>
            <a:stCxn id="2631" idx="3"/>
            <a:endCxn id="2627" idx="2"/>
          </p:cNvCxnSpPr>
          <p:nvPr/>
        </p:nvCxnSpPr>
        <p:spPr>
          <a:xfrm>
            <a:off x="5592998" y="3619730"/>
            <a:ext cx="716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32" name="Google Shape;2632;p44"/>
          <p:cNvGrpSpPr/>
          <p:nvPr/>
        </p:nvGrpSpPr>
        <p:grpSpPr>
          <a:xfrm>
            <a:off x="4570348" y="1806574"/>
            <a:ext cx="1022649" cy="980728"/>
            <a:chOff x="956325" y="1919422"/>
            <a:chExt cx="759600" cy="835800"/>
          </a:xfrm>
        </p:grpSpPr>
        <p:sp>
          <p:nvSpPr>
            <p:cNvPr id="2633" name="Google Shape;2633;p44"/>
            <p:cNvSpPr/>
            <p:nvPr/>
          </p:nvSpPr>
          <p:spPr>
            <a:xfrm>
              <a:off x="956325" y="1995622"/>
              <a:ext cx="759600" cy="759600"/>
            </a:xfrm>
            <a:prstGeom prst="flowChartOffpageConnector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4"/>
            <p:cNvSpPr/>
            <p:nvPr/>
          </p:nvSpPr>
          <p:spPr>
            <a:xfrm>
              <a:off x="956325" y="1919422"/>
              <a:ext cx="759600" cy="759600"/>
            </a:xfrm>
            <a:prstGeom prst="flowChartOffpageConnector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1</a:t>
              </a:r>
              <a:endParaRPr/>
            </a:p>
          </p:txBody>
        </p:sp>
      </p:grpSp>
      <p:grpSp>
        <p:nvGrpSpPr>
          <p:cNvPr id="2634" name="Google Shape;2634;p44"/>
          <p:cNvGrpSpPr/>
          <p:nvPr/>
        </p:nvGrpSpPr>
        <p:grpSpPr>
          <a:xfrm>
            <a:off x="4570348" y="3174072"/>
            <a:ext cx="1022649" cy="980728"/>
            <a:chOff x="956325" y="1919422"/>
            <a:chExt cx="759600" cy="835800"/>
          </a:xfrm>
        </p:grpSpPr>
        <p:sp>
          <p:nvSpPr>
            <p:cNvPr id="2635" name="Google Shape;2635;p44"/>
            <p:cNvSpPr/>
            <p:nvPr/>
          </p:nvSpPr>
          <p:spPr>
            <a:xfrm>
              <a:off x="956325" y="1995622"/>
              <a:ext cx="759600" cy="759600"/>
            </a:xfrm>
            <a:prstGeom prst="flowChartOffpageConnector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4"/>
            <p:cNvSpPr/>
            <p:nvPr/>
          </p:nvSpPr>
          <p:spPr>
            <a:xfrm>
              <a:off x="956325" y="1919422"/>
              <a:ext cx="759600" cy="759600"/>
            </a:xfrm>
            <a:prstGeom prst="flowChartOffpageConnector">
              <a:avLst/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2</a:t>
              </a:r>
              <a:endParaRPr/>
            </a:p>
          </p:txBody>
        </p:sp>
      </p:grpSp>
      <p:grpSp>
        <p:nvGrpSpPr>
          <p:cNvPr id="2636" name="Google Shape;2636;p44"/>
          <p:cNvGrpSpPr/>
          <p:nvPr/>
        </p:nvGrpSpPr>
        <p:grpSpPr>
          <a:xfrm rot="5400000">
            <a:off x="7394150" y="655975"/>
            <a:ext cx="759600" cy="1156925"/>
            <a:chOff x="227375" y="3768000"/>
            <a:chExt cx="759600" cy="1156925"/>
          </a:xfrm>
        </p:grpSpPr>
        <p:sp>
          <p:nvSpPr>
            <p:cNvPr id="2637" name="Google Shape;2637;p44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4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4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4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4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2" name="Google Shape;2642;p44"/>
          <p:cNvSpPr txBox="1"/>
          <p:nvPr/>
        </p:nvSpPr>
        <p:spPr>
          <a:xfrm>
            <a:off x="1347489" y="3114225"/>
            <a:ext cx="3066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Q2_Subtract</a:t>
            </a:r>
            <a:endParaRPr b="1"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43" name="Google Shape;2643;p44"/>
          <p:cNvSpPr txBox="1"/>
          <p:nvPr>
            <p:ph type="title"/>
          </p:nvPr>
        </p:nvSpPr>
        <p:spPr>
          <a:xfrm>
            <a:off x="2448125" y="9625"/>
            <a:ext cx="3588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7. Sub-classes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45"/>
          <p:cNvSpPr txBox="1"/>
          <p:nvPr/>
        </p:nvSpPr>
        <p:spPr>
          <a:xfrm>
            <a:off x="2720514" y="494300"/>
            <a:ext cx="3066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Q3_Factorial</a:t>
            </a:r>
            <a:endParaRPr b="1" sz="1800" u="sng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49" name="Google Shape;2649;p45"/>
          <p:cNvSpPr txBox="1"/>
          <p:nvPr/>
        </p:nvSpPr>
        <p:spPr>
          <a:xfrm>
            <a:off x="2425475" y="1089725"/>
            <a:ext cx="4278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Prompts</a:t>
            </a: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the user to calculate and input the value of factorial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650" name="Google Shape;2650;p45"/>
          <p:cNvGrpSpPr/>
          <p:nvPr/>
        </p:nvGrpSpPr>
        <p:grpSpPr>
          <a:xfrm>
            <a:off x="44348" y="92799"/>
            <a:ext cx="1022649" cy="980728"/>
            <a:chOff x="956325" y="1919422"/>
            <a:chExt cx="759600" cy="835800"/>
          </a:xfrm>
        </p:grpSpPr>
        <p:sp>
          <p:nvSpPr>
            <p:cNvPr id="2651" name="Google Shape;2651;p45"/>
            <p:cNvSpPr/>
            <p:nvPr/>
          </p:nvSpPr>
          <p:spPr>
            <a:xfrm>
              <a:off x="956325" y="1995622"/>
              <a:ext cx="759600" cy="759600"/>
            </a:xfrm>
            <a:prstGeom prst="flowChartOffpageConnector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5"/>
            <p:cNvSpPr/>
            <p:nvPr/>
          </p:nvSpPr>
          <p:spPr>
            <a:xfrm>
              <a:off x="956325" y="1919422"/>
              <a:ext cx="759600" cy="759600"/>
            </a:xfrm>
            <a:prstGeom prst="flowChartOffpageConnector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3</a:t>
              </a:r>
              <a:endParaRPr/>
            </a:p>
          </p:txBody>
        </p:sp>
      </p:grpSp>
      <p:grpSp>
        <p:nvGrpSpPr>
          <p:cNvPr id="2653" name="Google Shape;2653;p45"/>
          <p:cNvGrpSpPr/>
          <p:nvPr/>
        </p:nvGrpSpPr>
        <p:grpSpPr>
          <a:xfrm rot="5400000">
            <a:off x="8079950" y="-29825"/>
            <a:ext cx="759600" cy="1156925"/>
            <a:chOff x="227375" y="3768000"/>
            <a:chExt cx="759600" cy="1156925"/>
          </a:xfrm>
        </p:grpSpPr>
        <p:sp>
          <p:nvSpPr>
            <p:cNvPr id="2654" name="Google Shape;2654;p45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5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5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5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5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9" name="Google Shape;2659;p45"/>
          <p:cNvSpPr txBox="1"/>
          <p:nvPr>
            <p:ph idx="4294967295" type="subTitle"/>
          </p:nvPr>
        </p:nvSpPr>
        <p:spPr>
          <a:xfrm>
            <a:off x="2130775" y="1336825"/>
            <a:ext cx="48048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i="1" lang="es" u="sng"/>
              <a:t>Utilisation of recursive function</a:t>
            </a:r>
            <a:endParaRPr b="1" i="1" u="sng"/>
          </a:p>
        </p:txBody>
      </p:sp>
      <p:pic>
        <p:nvPicPr>
          <p:cNvPr id="2660" name="Google Shape;26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850" y="2215200"/>
            <a:ext cx="3709351" cy="29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45"/>
          <p:cNvSpPr txBox="1"/>
          <p:nvPr>
            <p:ph type="title"/>
          </p:nvPr>
        </p:nvSpPr>
        <p:spPr>
          <a:xfrm>
            <a:off x="2448125" y="9625"/>
            <a:ext cx="3588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7. Sub-classes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46"/>
          <p:cNvSpPr txBox="1"/>
          <p:nvPr/>
        </p:nvSpPr>
        <p:spPr>
          <a:xfrm>
            <a:off x="2568114" y="418100"/>
            <a:ext cx="3066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Q4_PrimeNumber</a:t>
            </a:r>
            <a:endParaRPr b="1" sz="1800" u="sng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67" name="Google Shape;2667;p46"/>
          <p:cNvSpPr txBox="1"/>
          <p:nvPr/>
        </p:nvSpPr>
        <p:spPr>
          <a:xfrm>
            <a:off x="2120675" y="1089725"/>
            <a:ext cx="42786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Prompts the user to calculate and input the value of factorial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668" name="Google Shape;2668;p46"/>
          <p:cNvGrpSpPr/>
          <p:nvPr/>
        </p:nvGrpSpPr>
        <p:grpSpPr>
          <a:xfrm rot="5400000">
            <a:off x="8079950" y="-29825"/>
            <a:ext cx="759600" cy="1156925"/>
            <a:chOff x="227375" y="3768000"/>
            <a:chExt cx="759600" cy="1156925"/>
          </a:xfrm>
        </p:grpSpPr>
        <p:sp>
          <p:nvSpPr>
            <p:cNvPr id="2669" name="Google Shape;2669;p46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4" name="Google Shape;2674;p46"/>
          <p:cNvSpPr txBox="1"/>
          <p:nvPr>
            <p:ph idx="4294967295" type="subTitle"/>
          </p:nvPr>
        </p:nvSpPr>
        <p:spPr>
          <a:xfrm>
            <a:off x="2130775" y="1336825"/>
            <a:ext cx="48048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i="1" lang="es" u="sng"/>
              <a:t>Utilisation of recursive function</a:t>
            </a:r>
            <a:endParaRPr b="1" i="1" u="sng"/>
          </a:p>
        </p:txBody>
      </p:sp>
      <p:pic>
        <p:nvPicPr>
          <p:cNvPr id="2675" name="Google Shape;26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2725"/>
            <a:ext cx="3906548" cy="29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400" y="3012577"/>
            <a:ext cx="5112600" cy="129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7" name="Google Shape;2677;p46"/>
          <p:cNvGrpSpPr/>
          <p:nvPr/>
        </p:nvGrpSpPr>
        <p:grpSpPr>
          <a:xfrm>
            <a:off x="-86477" y="-48115"/>
            <a:ext cx="1022649" cy="980728"/>
            <a:chOff x="956325" y="1919422"/>
            <a:chExt cx="759600" cy="835800"/>
          </a:xfrm>
        </p:grpSpPr>
        <p:sp>
          <p:nvSpPr>
            <p:cNvPr id="2678" name="Google Shape;2678;p46"/>
            <p:cNvSpPr/>
            <p:nvPr/>
          </p:nvSpPr>
          <p:spPr>
            <a:xfrm>
              <a:off x="956325" y="1995622"/>
              <a:ext cx="759600" cy="759600"/>
            </a:xfrm>
            <a:prstGeom prst="flowChartOffpageConnector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956325" y="1919422"/>
              <a:ext cx="759600" cy="759600"/>
            </a:xfrm>
            <a:prstGeom prst="flowChartOffpageConnector">
              <a:avLst/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4</a:t>
              </a:r>
              <a:endParaRPr/>
            </a:p>
          </p:txBody>
        </p:sp>
      </p:grpSp>
      <p:sp>
        <p:nvSpPr>
          <p:cNvPr id="2680" name="Google Shape;2680;p46"/>
          <p:cNvSpPr txBox="1"/>
          <p:nvPr>
            <p:ph type="title"/>
          </p:nvPr>
        </p:nvSpPr>
        <p:spPr>
          <a:xfrm>
            <a:off x="2448125" y="9625"/>
            <a:ext cx="3588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7. Sub-classes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47"/>
          <p:cNvSpPr txBox="1"/>
          <p:nvPr>
            <p:ph type="title"/>
          </p:nvPr>
        </p:nvSpPr>
        <p:spPr>
          <a:xfrm>
            <a:off x="484800" y="567743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/>
              <a:t>~Based on Boolean~</a:t>
            </a:r>
            <a:endParaRPr b="0" sz="2000"/>
          </a:p>
        </p:txBody>
      </p:sp>
      <p:cxnSp>
        <p:nvCxnSpPr>
          <p:cNvPr id="2686" name="Google Shape;2686;p47"/>
          <p:cNvCxnSpPr/>
          <p:nvPr/>
        </p:nvCxnSpPr>
        <p:spPr>
          <a:xfrm>
            <a:off x="6920867" y="1225231"/>
            <a:ext cx="0" cy="1890000"/>
          </a:xfrm>
          <a:prstGeom prst="straightConnector1">
            <a:avLst/>
          </a:prstGeom>
          <a:noFill/>
          <a:ln cap="flat" cmpd="sng" w="19050">
            <a:solidFill>
              <a:srgbClr val="13242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7" name="Google Shape;2687;p47"/>
          <p:cNvSpPr/>
          <p:nvPr/>
        </p:nvSpPr>
        <p:spPr>
          <a:xfrm>
            <a:off x="6802874" y="1453771"/>
            <a:ext cx="236400" cy="11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47"/>
          <p:cNvSpPr/>
          <p:nvPr/>
        </p:nvSpPr>
        <p:spPr>
          <a:xfrm>
            <a:off x="6802874" y="2487209"/>
            <a:ext cx="236400" cy="11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9" name="Google Shape;2689;p47"/>
          <p:cNvCxnSpPr>
            <a:stCxn id="2690" idx="3"/>
            <a:endCxn id="2687" idx="2"/>
          </p:cNvCxnSpPr>
          <p:nvPr/>
        </p:nvCxnSpPr>
        <p:spPr>
          <a:xfrm>
            <a:off x="5801204" y="1509357"/>
            <a:ext cx="1001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1" name="Google Shape;2691;p47"/>
          <p:cNvCxnSpPr>
            <a:stCxn id="2692" idx="3"/>
            <a:endCxn id="2688" idx="2"/>
          </p:cNvCxnSpPr>
          <p:nvPr/>
        </p:nvCxnSpPr>
        <p:spPr>
          <a:xfrm>
            <a:off x="5801204" y="2540214"/>
            <a:ext cx="1001700" cy="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93" name="Google Shape;2693;p47"/>
          <p:cNvGrpSpPr/>
          <p:nvPr/>
        </p:nvGrpSpPr>
        <p:grpSpPr>
          <a:xfrm>
            <a:off x="4371712" y="1173386"/>
            <a:ext cx="1429491" cy="739349"/>
            <a:chOff x="956325" y="1919422"/>
            <a:chExt cx="759600" cy="835800"/>
          </a:xfrm>
        </p:grpSpPr>
        <p:sp>
          <p:nvSpPr>
            <p:cNvPr id="2694" name="Google Shape;2694;p47"/>
            <p:cNvSpPr/>
            <p:nvPr/>
          </p:nvSpPr>
          <p:spPr>
            <a:xfrm>
              <a:off x="956325" y="1995622"/>
              <a:ext cx="759600" cy="759600"/>
            </a:xfrm>
            <a:prstGeom prst="flowChartOffpageConnector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956325" y="1919422"/>
              <a:ext cx="759600" cy="759600"/>
            </a:xfrm>
            <a:prstGeom prst="flowChartOffpageConnector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5</a:t>
              </a:r>
              <a:endParaRPr/>
            </a:p>
          </p:txBody>
        </p:sp>
      </p:grpSp>
      <p:grpSp>
        <p:nvGrpSpPr>
          <p:cNvPr id="2695" name="Google Shape;2695;p47"/>
          <p:cNvGrpSpPr/>
          <p:nvPr/>
        </p:nvGrpSpPr>
        <p:grpSpPr>
          <a:xfrm>
            <a:off x="4371712" y="2204243"/>
            <a:ext cx="1429491" cy="739349"/>
            <a:chOff x="956325" y="1919422"/>
            <a:chExt cx="759600" cy="835800"/>
          </a:xfrm>
        </p:grpSpPr>
        <p:sp>
          <p:nvSpPr>
            <p:cNvPr id="2696" name="Google Shape;2696;p47"/>
            <p:cNvSpPr/>
            <p:nvPr/>
          </p:nvSpPr>
          <p:spPr>
            <a:xfrm>
              <a:off x="956325" y="1995622"/>
              <a:ext cx="759600" cy="759600"/>
            </a:xfrm>
            <a:prstGeom prst="flowChartOffpageConnector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956325" y="1919422"/>
              <a:ext cx="759600" cy="759600"/>
            </a:xfrm>
            <a:prstGeom prst="flowChartOffpageConnector">
              <a:avLst/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6</a:t>
              </a:r>
              <a:endParaRPr/>
            </a:p>
          </p:txBody>
        </p:sp>
      </p:grpSp>
      <p:grpSp>
        <p:nvGrpSpPr>
          <p:cNvPr id="2697" name="Google Shape;2697;p47"/>
          <p:cNvGrpSpPr/>
          <p:nvPr/>
        </p:nvGrpSpPr>
        <p:grpSpPr>
          <a:xfrm rot="5400000">
            <a:off x="8185725" y="-198675"/>
            <a:ext cx="759600" cy="1156925"/>
            <a:chOff x="227375" y="3768000"/>
            <a:chExt cx="759600" cy="1156925"/>
          </a:xfrm>
        </p:grpSpPr>
        <p:sp>
          <p:nvSpPr>
            <p:cNvPr id="2698" name="Google Shape;2698;p47"/>
            <p:cNvSpPr/>
            <p:nvPr/>
          </p:nvSpPr>
          <p:spPr>
            <a:xfrm>
              <a:off x="227375" y="4165325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227375" y="4065994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227375" y="3966663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227375" y="3867331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227375" y="3768000"/>
              <a:ext cx="759600" cy="7596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3" name="Google Shape;2703;p47"/>
          <p:cNvSpPr txBox="1"/>
          <p:nvPr>
            <p:ph type="title"/>
          </p:nvPr>
        </p:nvSpPr>
        <p:spPr>
          <a:xfrm>
            <a:off x="2448125" y="9625"/>
            <a:ext cx="3588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7. Sub-classes</a:t>
            </a:r>
            <a:endParaRPr/>
          </a:p>
        </p:txBody>
      </p:sp>
      <p:cxnSp>
        <p:nvCxnSpPr>
          <p:cNvPr id="2704" name="Google Shape;2704;p47"/>
          <p:cNvCxnSpPr/>
          <p:nvPr/>
        </p:nvCxnSpPr>
        <p:spPr>
          <a:xfrm>
            <a:off x="6916912" y="3096119"/>
            <a:ext cx="0" cy="1890000"/>
          </a:xfrm>
          <a:prstGeom prst="straightConnector1">
            <a:avLst/>
          </a:prstGeom>
          <a:noFill/>
          <a:ln cap="flat" cmpd="sng" w="19050">
            <a:solidFill>
              <a:srgbClr val="13242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5" name="Google Shape;2705;p47"/>
          <p:cNvSpPr/>
          <p:nvPr/>
        </p:nvSpPr>
        <p:spPr>
          <a:xfrm>
            <a:off x="6746724" y="3395669"/>
            <a:ext cx="236400" cy="11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47"/>
          <p:cNvSpPr/>
          <p:nvPr/>
        </p:nvSpPr>
        <p:spPr>
          <a:xfrm>
            <a:off x="6798919" y="4358097"/>
            <a:ext cx="236400" cy="11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7" name="Google Shape;2707;p47"/>
          <p:cNvCxnSpPr>
            <a:stCxn id="2708" idx="3"/>
            <a:endCxn id="2705" idx="2"/>
          </p:cNvCxnSpPr>
          <p:nvPr/>
        </p:nvCxnSpPr>
        <p:spPr>
          <a:xfrm flipH="1" rot="10800000">
            <a:off x="5797249" y="3451204"/>
            <a:ext cx="949500" cy="3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9" name="Google Shape;2709;p47"/>
          <p:cNvCxnSpPr>
            <a:stCxn id="2710" idx="3"/>
            <a:endCxn id="2706" idx="2"/>
          </p:cNvCxnSpPr>
          <p:nvPr/>
        </p:nvCxnSpPr>
        <p:spPr>
          <a:xfrm>
            <a:off x="5797249" y="4411102"/>
            <a:ext cx="1001700" cy="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11" name="Google Shape;2711;p47"/>
          <p:cNvGrpSpPr/>
          <p:nvPr/>
        </p:nvGrpSpPr>
        <p:grpSpPr>
          <a:xfrm>
            <a:off x="4367758" y="3148833"/>
            <a:ext cx="1429491" cy="739349"/>
            <a:chOff x="956325" y="1919422"/>
            <a:chExt cx="759600" cy="835800"/>
          </a:xfrm>
        </p:grpSpPr>
        <p:sp>
          <p:nvSpPr>
            <p:cNvPr id="2712" name="Google Shape;2712;p47"/>
            <p:cNvSpPr/>
            <p:nvPr/>
          </p:nvSpPr>
          <p:spPr>
            <a:xfrm>
              <a:off x="956325" y="1995622"/>
              <a:ext cx="759600" cy="759600"/>
            </a:xfrm>
            <a:prstGeom prst="flowChartOffpageConnector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956325" y="1919422"/>
              <a:ext cx="759600" cy="759600"/>
            </a:xfrm>
            <a:prstGeom prst="flowChartOffpageConnector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7</a:t>
              </a:r>
              <a:endParaRPr/>
            </a:p>
          </p:txBody>
        </p:sp>
      </p:grpSp>
      <p:grpSp>
        <p:nvGrpSpPr>
          <p:cNvPr id="2713" name="Google Shape;2713;p47"/>
          <p:cNvGrpSpPr/>
          <p:nvPr/>
        </p:nvGrpSpPr>
        <p:grpSpPr>
          <a:xfrm>
            <a:off x="4367758" y="4075130"/>
            <a:ext cx="1429491" cy="739349"/>
            <a:chOff x="956325" y="1919422"/>
            <a:chExt cx="759600" cy="835800"/>
          </a:xfrm>
        </p:grpSpPr>
        <p:sp>
          <p:nvSpPr>
            <p:cNvPr id="2714" name="Google Shape;2714;p47"/>
            <p:cNvSpPr/>
            <p:nvPr/>
          </p:nvSpPr>
          <p:spPr>
            <a:xfrm>
              <a:off x="956325" y="1995622"/>
              <a:ext cx="759600" cy="759600"/>
            </a:xfrm>
            <a:prstGeom prst="flowChartOffpageConnector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956325" y="1919422"/>
              <a:ext cx="759600" cy="759600"/>
            </a:xfrm>
            <a:prstGeom prst="flowChartOffpageConnector">
              <a:avLst/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8</a:t>
              </a:r>
              <a:endParaRPr/>
            </a:p>
          </p:txBody>
        </p:sp>
      </p:grpSp>
      <p:pic>
        <p:nvPicPr>
          <p:cNvPr id="2715" name="Google Shape;27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955" y="1710700"/>
            <a:ext cx="1661494" cy="16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6" name="Google Shape;2716;p47"/>
          <p:cNvPicPr preferRelativeResize="0"/>
          <p:nvPr/>
        </p:nvPicPr>
        <p:blipFill rotWithShape="1">
          <a:blip r:embed="rId4">
            <a:alphaModFix/>
          </a:blip>
          <a:srcRect b="72113" l="0" r="0" t="0"/>
          <a:stretch/>
        </p:blipFill>
        <p:spPr>
          <a:xfrm>
            <a:off x="759750" y="1097175"/>
            <a:ext cx="3396525" cy="9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7" name="Google Shape;27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750" y="2109075"/>
            <a:ext cx="3396525" cy="90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8" name="Google Shape;271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747" y="3112525"/>
            <a:ext cx="3396525" cy="75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747" y="4042650"/>
            <a:ext cx="3396525" cy="86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30"/>
          <p:cNvSpPr txBox="1"/>
          <p:nvPr>
            <p:ph type="ctrTitle"/>
          </p:nvPr>
        </p:nvSpPr>
        <p:spPr>
          <a:xfrm>
            <a:off x="1870575" y="1139375"/>
            <a:ext cx="7895400" cy="3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 sz="3000"/>
              <a:t>Introduction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 sz="3000"/>
              <a:t>Project Topic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 sz="3000"/>
              <a:t>Program Structure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 sz="3000"/>
              <a:t>Input page class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 sz="3000"/>
              <a:t>Abstract class - Quiz Frame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 sz="3000"/>
              <a:t>Interface class - Score function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 sz="3000"/>
              <a:t>Subclasses - Each Quiz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 sz="3000"/>
              <a:t>Ranking Process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 sz="3000"/>
              <a:t>Demo</a:t>
            </a:r>
            <a:endParaRPr sz="3000"/>
          </a:p>
        </p:txBody>
      </p:sp>
      <p:sp>
        <p:nvSpPr>
          <p:cNvPr id="2451" name="Google Shape;2451;p30"/>
          <p:cNvSpPr txBox="1"/>
          <p:nvPr>
            <p:ph type="ctrTitle"/>
          </p:nvPr>
        </p:nvSpPr>
        <p:spPr>
          <a:xfrm>
            <a:off x="1695050" y="252575"/>
            <a:ext cx="53505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600" u="sng"/>
              <a:t>Context</a:t>
            </a:r>
            <a:endParaRPr i="1" sz="3800"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4" name="Google Shape;27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975" y="1139075"/>
            <a:ext cx="6689074" cy="377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Google Shape;2725;p48"/>
          <p:cNvSpPr/>
          <p:nvPr/>
        </p:nvSpPr>
        <p:spPr>
          <a:xfrm>
            <a:off x="8074351" y="561901"/>
            <a:ext cx="624821" cy="625802"/>
          </a:xfrm>
          <a:custGeom>
            <a:rect b="b" l="l" r="r" t="t"/>
            <a:pathLst>
              <a:path extrusionOk="0" h="15944" w="15919">
                <a:moveTo>
                  <a:pt x="7953" y="1"/>
                </a:moveTo>
                <a:cubicBezTo>
                  <a:pt x="7572" y="1"/>
                  <a:pt x="7263" y="310"/>
                  <a:pt x="7275" y="691"/>
                </a:cubicBezTo>
                <a:lnTo>
                  <a:pt x="7275" y="1751"/>
                </a:lnTo>
                <a:cubicBezTo>
                  <a:pt x="7263" y="2120"/>
                  <a:pt x="7572" y="2430"/>
                  <a:pt x="7953" y="2430"/>
                </a:cubicBezTo>
                <a:lnTo>
                  <a:pt x="7965" y="2430"/>
                </a:lnTo>
                <a:cubicBezTo>
                  <a:pt x="8346" y="2430"/>
                  <a:pt x="8656" y="2120"/>
                  <a:pt x="8656" y="1751"/>
                </a:cubicBezTo>
                <a:lnTo>
                  <a:pt x="8656" y="691"/>
                </a:lnTo>
                <a:cubicBezTo>
                  <a:pt x="8656" y="310"/>
                  <a:pt x="8346" y="1"/>
                  <a:pt x="7965" y="1"/>
                </a:cubicBezTo>
                <a:close/>
                <a:moveTo>
                  <a:pt x="2822" y="2177"/>
                </a:moveTo>
                <a:cubicBezTo>
                  <a:pt x="2646" y="2177"/>
                  <a:pt x="2471" y="2245"/>
                  <a:pt x="2334" y="2382"/>
                </a:cubicBezTo>
                <a:lnTo>
                  <a:pt x="2322" y="2394"/>
                </a:lnTo>
                <a:cubicBezTo>
                  <a:pt x="2060" y="2656"/>
                  <a:pt x="2060" y="3096"/>
                  <a:pt x="2322" y="3358"/>
                </a:cubicBezTo>
                <a:lnTo>
                  <a:pt x="3072" y="4108"/>
                </a:lnTo>
                <a:cubicBezTo>
                  <a:pt x="3203" y="4239"/>
                  <a:pt x="3378" y="4305"/>
                  <a:pt x="3554" y="4305"/>
                </a:cubicBezTo>
                <a:cubicBezTo>
                  <a:pt x="3730" y="4305"/>
                  <a:pt x="3905" y="4239"/>
                  <a:pt x="4036" y="4108"/>
                </a:cubicBezTo>
                <a:lnTo>
                  <a:pt x="4048" y="4097"/>
                </a:lnTo>
                <a:cubicBezTo>
                  <a:pt x="4322" y="3823"/>
                  <a:pt x="4322" y="3394"/>
                  <a:pt x="4048" y="3120"/>
                </a:cubicBezTo>
                <a:lnTo>
                  <a:pt x="3310" y="2382"/>
                </a:lnTo>
                <a:cubicBezTo>
                  <a:pt x="3173" y="2245"/>
                  <a:pt x="2997" y="2177"/>
                  <a:pt x="2822" y="2177"/>
                </a:cubicBezTo>
                <a:close/>
                <a:moveTo>
                  <a:pt x="13103" y="2189"/>
                </a:moveTo>
                <a:cubicBezTo>
                  <a:pt x="12927" y="2189"/>
                  <a:pt x="12752" y="2257"/>
                  <a:pt x="12621" y="2394"/>
                </a:cubicBezTo>
                <a:lnTo>
                  <a:pt x="11871" y="3132"/>
                </a:lnTo>
                <a:cubicBezTo>
                  <a:pt x="11609" y="3406"/>
                  <a:pt x="11609" y="3835"/>
                  <a:pt x="11871" y="4108"/>
                </a:cubicBezTo>
                <a:lnTo>
                  <a:pt x="11883" y="4120"/>
                </a:lnTo>
                <a:lnTo>
                  <a:pt x="11883" y="4108"/>
                </a:lnTo>
                <a:cubicBezTo>
                  <a:pt x="12015" y="4247"/>
                  <a:pt x="12193" y="4315"/>
                  <a:pt x="12372" y="4315"/>
                </a:cubicBezTo>
                <a:cubicBezTo>
                  <a:pt x="12547" y="4315"/>
                  <a:pt x="12723" y="4250"/>
                  <a:pt x="12859" y="4120"/>
                </a:cubicBezTo>
                <a:lnTo>
                  <a:pt x="13597" y="3370"/>
                </a:lnTo>
                <a:cubicBezTo>
                  <a:pt x="13859" y="3108"/>
                  <a:pt x="13859" y="2668"/>
                  <a:pt x="13597" y="2406"/>
                </a:cubicBezTo>
                <a:lnTo>
                  <a:pt x="13585" y="2394"/>
                </a:lnTo>
                <a:cubicBezTo>
                  <a:pt x="13454" y="2257"/>
                  <a:pt x="13279" y="2189"/>
                  <a:pt x="13103" y="2189"/>
                </a:cubicBezTo>
                <a:close/>
                <a:moveTo>
                  <a:pt x="691" y="7287"/>
                </a:moveTo>
                <a:cubicBezTo>
                  <a:pt x="310" y="7287"/>
                  <a:pt x="0" y="7597"/>
                  <a:pt x="0" y="7966"/>
                </a:cubicBezTo>
                <a:lnTo>
                  <a:pt x="0" y="7990"/>
                </a:lnTo>
                <a:cubicBezTo>
                  <a:pt x="0" y="8359"/>
                  <a:pt x="310" y="8669"/>
                  <a:pt x="691" y="8669"/>
                </a:cubicBezTo>
                <a:lnTo>
                  <a:pt x="1738" y="8669"/>
                </a:lnTo>
                <a:cubicBezTo>
                  <a:pt x="2119" y="8669"/>
                  <a:pt x="2429" y="8359"/>
                  <a:pt x="2429" y="7990"/>
                </a:cubicBezTo>
                <a:lnTo>
                  <a:pt x="2429" y="7966"/>
                </a:lnTo>
                <a:cubicBezTo>
                  <a:pt x="2429" y="7597"/>
                  <a:pt x="2119" y="7287"/>
                  <a:pt x="1738" y="7287"/>
                </a:cubicBezTo>
                <a:close/>
                <a:moveTo>
                  <a:pt x="14180" y="7287"/>
                </a:moveTo>
                <a:cubicBezTo>
                  <a:pt x="13811" y="7287"/>
                  <a:pt x="13502" y="7597"/>
                  <a:pt x="13502" y="7966"/>
                </a:cubicBezTo>
                <a:lnTo>
                  <a:pt x="13502" y="7990"/>
                </a:lnTo>
                <a:cubicBezTo>
                  <a:pt x="13502" y="8359"/>
                  <a:pt x="13811" y="8669"/>
                  <a:pt x="14180" y="8669"/>
                </a:cubicBezTo>
                <a:lnTo>
                  <a:pt x="15240" y="8669"/>
                </a:lnTo>
                <a:cubicBezTo>
                  <a:pt x="15621" y="8669"/>
                  <a:pt x="15919" y="8359"/>
                  <a:pt x="15919" y="7990"/>
                </a:cubicBezTo>
                <a:lnTo>
                  <a:pt x="15919" y="7966"/>
                </a:lnTo>
                <a:cubicBezTo>
                  <a:pt x="15919" y="7597"/>
                  <a:pt x="15621" y="7287"/>
                  <a:pt x="15240" y="7287"/>
                </a:cubicBezTo>
                <a:close/>
                <a:moveTo>
                  <a:pt x="7945" y="5587"/>
                </a:moveTo>
                <a:cubicBezTo>
                  <a:pt x="9194" y="5587"/>
                  <a:pt x="10394" y="6555"/>
                  <a:pt x="10394" y="8014"/>
                </a:cubicBezTo>
                <a:cubicBezTo>
                  <a:pt x="10394" y="9359"/>
                  <a:pt x="9299" y="10443"/>
                  <a:pt x="7965" y="10443"/>
                </a:cubicBezTo>
                <a:cubicBezTo>
                  <a:pt x="5798" y="10443"/>
                  <a:pt x="4727" y="7823"/>
                  <a:pt x="6251" y="6299"/>
                </a:cubicBezTo>
                <a:cubicBezTo>
                  <a:pt x="6743" y="5807"/>
                  <a:pt x="7349" y="5587"/>
                  <a:pt x="7945" y="5587"/>
                </a:cubicBezTo>
                <a:close/>
                <a:moveTo>
                  <a:pt x="7965" y="4204"/>
                </a:moveTo>
                <a:cubicBezTo>
                  <a:pt x="4572" y="4204"/>
                  <a:pt x="2869" y="8311"/>
                  <a:pt x="5263" y="10704"/>
                </a:cubicBezTo>
                <a:cubicBezTo>
                  <a:pt x="6041" y="11483"/>
                  <a:pt x="6996" y="11831"/>
                  <a:pt x="7933" y="11831"/>
                </a:cubicBezTo>
                <a:cubicBezTo>
                  <a:pt x="9891" y="11831"/>
                  <a:pt x="11767" y="10309"/>
                  <a:pt x="11775" y="8014"/>
                </a:cubicBezTo>
                <a:cubicBezTo>
                  <a:pt x="11775" y="5906"/>
                  <a:pt x="10061" y="4204"/>
                  <a:pt x="7965" y="4204"/>
                </a:cubicBezTo>
                <a:close/>
                <a:moveTo>
                  <a:pt x="12371" y="11725"/>
                </a:moveTo>
                <a:cubicBezTo>
                  <a:pt x="12195" y="11725"/>
                  <a:pt x="12019" y="11794"/>
                  <a:pt x="11883" y="11931"/>
                </a:cubicBezTo>
                <a:cubicBezTo>
                  <a:pt x="11609" y="12205"/>
                  <a:pt x="11609" y="12633"/>
                  <a:pt x="11871" y="12907"/>
                </a:cubicBezTo>
                <a:lnTo>
                  <a:pt x="12621" y="13645"/>
                </a:lnTo>
                <a:cubicBezTo>
                  <a:pt x="12752" y="13782"/>
                  <a:pt x="12927" y="13851"/>
                  <a:pt x="13103" y="13851"/>
                </a:cubicBezTo>
                <a:cubicBezTo>
                  <a:pt x="13279" y="13851"/>
                  <a:pt x="13454" y="13782"/>
                  <a:pt x="13585" y="13645"/>
                </a:cubicBezTo>
                <a:lnTo>
                  <a:pt x="13597" y="13645"/>
                </a:lnTo>
                <a:cubicBezTo>
                  <a:pt x="13871" y="13371"/>
                  <a:pt x="13871" y="12943"/>
                  <a:pt x="13597" y="12669"/>
                </a:cubicBezTo>
                <a:lnTo>
                  <a:pt x="12859" y="11931"/>
                </a:lnTo>
                <a:cubicBezTo>
                  <a:pt x="12722" y="11794"/>
                  <a:pt x="12546" y="11725"/>
                  <a:pt x="12371" y="11725"/>
                </a:cubicBezTo>
                <a:close/>
                <a:moveTo>
                  <a:pt x="3554" y="11725"/>
                </a:moveTo>
                <a:cubicBezTo>
                  <a:pt x="3378" y="11725"/>
                  <a:pt x="3203" y="11794"/>
                  <a:pt x="3072" y="11931"/>
                </a:cubicBezTo>
                <a:lnTo>
                  <a:pt x="2322" y="12681"/>
                </a:lnTo>
                <a:cubicBezTo>
                  <a:pt x="2060" y="12943"/>
                  <a:pt x="2060" y="13383"/>
                  <a:pt x="2322" y="13645"/>
                </a:cubicBezTo>
                <a:lnTo>
                  <a:pt x="2334" y="13657"/>
                </a:lnTo>
                <a:cubicBezTo>
                  <a:pt x="2471" y="13788"/>
                  <a:pt x="2646" y="13854"/>
                  <a:pt x="2822" y="13854"/>
                </a:cubicBezTo>
                <a:cubicBezTo>
                  <a:pt x="2997" y="13854"/>
                  <a:pt x="3173" y="13788"/>
                  <a:pt x="3310" y="13657"/>
                </a:cubicBezTo>
                <a:lnTo>
                  <a:pt x="4048" y="12907"/>
                </a:lnTo>
                <a:cubicBezTo>
                  <a:pt x="4322" y="12645"/>
                  <a:pt x="4322" y="12205"/>
                  <a:pt x="4048" y="11943"/>
                </a:cubicBezTo>
                <a:lnTo>
                  <a:pt x="4036" y="11931"/>
                </a:lnTo>
                <a:cubicBezTo>
                  <a:pt x="3905" y="11794"/>
                  <a:pt x="3730" y="11725"/>
                  <a:pt x="3554" y="11725"/>
                </a:cubicBezTo>
                <a:close/>
                <a:moveTo>
                  <a:pt x="7953" y="13514"/>
                </a:moveTo>
                <a:cubicBezTo>
                  <a:pt x="7572" y="13514"/>
                  <a:pt x="7263" y="13824"/>
                  <a:pt x="7263" y="14205"/>
                </a:cubicBezTo>
                <a:lnTo>
                  <a:pt x="7263" y="15253"/>
                </a:lnTo>
                <a:cubicBezTo>
                  <a:pt x="7263" y="15634"/>
                  <a:pt x="7572" y="15943"/>
                  <a:pt x="7953" y="15943"/>
                </a:cubicBezTo>
                <a:lnTo>
                  <a:pt x="7965" y="15943"/>
                </a:lnTo>
                <a:cubicBezTo>
                  <a:pt x="8346" y="15943"/>
                  <a:pt x="8656" y="15634"/>
                  <a:pt x="8656" y="15253"/>
                </a:cubicBezTo>
                <a:lnTo>
                  <a:pt x="8656" y="14205"/>
                </a:lnTo>
                <a:cubicBezTo>
                  <a:pt x="8656" y="13824"/>
                  <a:pt x="8346" y="13514"/>
                  <a:pt x="7965" y="13514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48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 8. Ranking Process</a:t>
            </a:r>
            <a:endParaRPr sz="3700"/>
          </a:p>
        </p:txBody>
      </p:sp>
      <p:sp>
        <p:nvSpPr>
          <p:cNvPr id="2727" name="Google Shape;2727;p48"/>
          <p:cNvSpPr/>
          <p:nvPr/>
        </p:nvSpPr>
        <p:spPr>
          <a:xfrm>
            <a:off x="2969546" y="1344154"/>
            <a:ext cx="1371300" cy="566700"/>
          </a:xfrm>
          <a:prstGeom prst="frame">
            <a:avLst>
              <a:gd fmla="val 588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48"/>
          <p:cNvSpPr/>
          <p:nvPr/>
        </p:nvSpPr>
        <p:spPr>
          <a:xfrm>
            <a:off x="6190325" y="1218550"/>
            <a:ext cx="1651200" cy="3639900"/>
          </a:xfrm>
          <a:prstGeom prst="frame">
            <a:avLst>
              <a:gd fmla="val 1922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48"/>
          <p:cNvSpPr/>
          <p:nvPr/>
        </p:nvSpPr>
        <p:spPr>
          <a:xfrm>
            <a:off x="2969546" y="3906585"/>
            <a:ext cx="1371300" cy="566700"/>
          </a:xfrm>
          <a:prstGeom prst="frame">
            <a:avLst>
              <a:gd fmla="val 588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49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8-1. Sequence of Ranking System</a:t>
            </a:r>
            <a:endParaRPr/>
          </a:p>
        </p:txBody>
      </p:sp>
      <p:sp>
        <p:nvSpPr>
          <p:cNvPr id="2735" name="Google Shape;2735;p49"/>
          <p:cNvSpPr txBox="1"/>
          <p:nvPr>
            <p:ph idx="4294967295" type="title"/>
          </p:nvPr>
        </p:nvSpPr>
        <p:spPr>
          <a:xfrm>
            <a:off x="547500" y="1106575"/>
            <a:ext cx="85899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b="0" lang="es" sz="1500"/>
              <a:t>1. </a:t>
            </a:r>
            <a:r>
              <a:rPr b="0" lang="es" sz="1500"/>
              <a:t>Write input(user information) in Class input to txt file</a:t>
            </a:r>
            <a:endParaRPr b="0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b="0" lang="es" sz="1500"/>
              <a:t>2. By using score method in each quiz, count the score and write to txt file after finish quiz 8</a:t>
            </a:r>
            <a:endParaRPr b="0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b="0" lang="es" sz="1500"/>
              <a:t>3. Class Ranking check the length of lines of txt file</a:t>
            </a:r>
            <a:endParaRPr b="0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b="0" lang="es" sz="1500"/>
              <a:t>4. Class Ranking read the file, and assign each line to each Class Player instance.</a:t>
            </a:r>
            <a:endParaRPr b="0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b="0" lang="es" sz="1500"/>
              <a:t>5. Class Ranking store every Player instance in Linked list</a:t>
            </a:r>
            <a:endParaRPr b="0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b="0" lang="es" sz="1500"/>
              <a:t>6. Class Ranking sort the Linked list by score value</a:t>
            </a:r>
            <a:endParaRPr b="0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b="0" lang="es" sz="1500"/>
              <a:t>7. </a:t>
            </a:r>
            <a:r>
              <a:rPr b="0" lang="es" sz="1500"/>
              <a:t>Class Ranking s</a:t>
            </a:r>
            <a:r>
              <a:rPr b="0" lang="es" sz="1500"/>
              <a:t>tore </a:t>
            </a:r>
            <a:r>
              <a:rPr b="0" lang="es" sz="1500"/>
              <a:t>the instance values of a sorted linked list in a string array</a:t>
            </a:r>
            <a:endParaRPr b="0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b="0" lang="es" sz="1500"/>
              <a:t>8. Class Ranking add jtable in screen with the string array</a:t>
            </a:r>
            <a:endParaRPr b="0" sz="1500"/>
          </a:p>
        </p:txBody>
      </p:sp>
      <p:pic>
        <p:nvPicPr>
          <p:cNvPr id="2736" name="Google Shape;27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550" y="139400"/>
            <a:ext cx="1292451" cy="12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50"/>
          <p:cNvSpPr txBox="1"/>
          <p:nvPr>
            <p:ph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9. Demo</a:t>
            </a:r>
            <a:endParaRPr/>
          </a:p>
        </p:txBody>
      </p:sp>
      <p:pic>
        <p:nvPicPr>
          <p:cNvPr id="2742" name="Google Shape;27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313" y="1039318"/>
            <a:ext cx="3861385" cy="390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6" name="Google Shape;2456;p31"/>
          <p:cNvGrpSpPr/>
          <p:nvPr/>
        </p:nvGrpSpPr>
        <p:grpSpPr>
          <a:xfrm>
            <a:off x="2404125" y="3153339"/>
            <a:ext cx="759600" cy="832482"/>
            <a:chOff x="956325" y="3185722"/>
            <a:chExt cx="759600" cy="832482"/>
          </a:xfrm>
        </p:grpSpPr>
        <p:sp>
          <p:nvSpPr>
            <p:cNvPr id="2457" name="Google Shape;2457;p31"/>
            <p:cNvSpPr/>
            <p:nvPr/>
          </p:nvSpPr>
          <p:spPr>
            <a:xfrm>
              <a:off x="956325" y="3258604"/>
              <a:ext cx="759600" cy="759600"/>
            </a:xfrm>
            <a:prstGeom prst="flowChartOffpageConnector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1"/>
            <p:cNvSpPr/>
            <p:nvPr/>
          </p:nvSpPr>
          <p:spPr>
            <a:xfrm>
              <a:off x="956325" y="3185722"/>
              <a:ext cx="759600" cy="759600"/>
            </a:xfrm>
            <a:prstGeom prst="flowChartOffpageConnector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9" name="Google Shape;2459;p31"/>
          <p:cNvGrpSpPr/>
          <p:nvPr/>
        </p:nvGrpSpPr>
        <p:grpSpPr>
          <a:xfrm>
            <a:off x="2404125" y="896439"/>
            <a:ext cx="759600" cy="835800"/>
            <a:chOff x="956325" y="1919422"/>
            <a:chExt cx="759600" cy="835800"/>
          </a:xfrm>
        </p:grpSpPr>
        <p:sp>
          <p:nvSpPr>
            <p:cNvPr id="2460" name="Google Shape;2460;p31"/>
            <p:cNvSpPr/>
            <p:nvPr/>
          </p:nvSpPr>
          <p:spPr>
            <a:xfrm>
              <a:off x="956325" y="1995622"/>
              <a:ext cx="759600" cy="759600"/>
            </a:xfrm>
            <a:prstGeom prst="flowChartOffpageConnector">
              <a:avLst/>
            </a:prstGeom>
            <a:solidFill>
              <a:srgbClr val="434343">
                <a:alpha val="6450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956325" y="1919422"/>
              <a:ext cx="759600" cy="759600"/>
            </a:xfrm>
            <a:prstGeom prst="flowChartOffpageConnector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2" name="Google Shape;2462;p31"/>
          <p:cNvSpPr txBox="1"/>
          <p:nvPr>
            <p:ph idx="15" type="title"/>
          </p:nvPr>
        </p:nvSpPr>
        <p:spPr>
          <a:xfrm>
            <a:off x="713400" y="289918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</a:t>
            </a:r>
            <a:r>
              <a:rPr lang="es"/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3" name="Google Shape;2463;p31"/>
          <p:cNvSpPr txBox="1"/>
          <p:nvPr>
            <p:ph idx="1" type="subTitle"/>
          </p:nvPr>
        </p:nvSpPr>
        <p:spPr>
          <a:xfrm>
            <a:off x="3313525" y="726400"/>
            <a:ext cx="3195000" cy="4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did we use?</a:t>
            </a:r>
            <a:endParaRPr/>
          </a:p>
        </p:txBody>
      </p:sp>
      <p:sp>
        <p:nvSpPr>
          <p:cNvPr id="2464" name="Google Shape;2464;p31"/>
          <p:cNvSpPr txBox="1"/>
          <p:nvPr>
            <p:ph idx="3" type="subTitle"/>
          </p:nvPr>
        </p:nvSpPr>
        <p:spPr>
          <a:xfrm>
            <a:off x="4532725" y="2299328"/>
            <a:ext cx="2215200" cy="4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</a:t>
            </a:r>
            <a:endParaRPr/>
          </a:p>
        </p:txBody>
      </p:sp>
      <p:sp>
        <p:nvSpPr>
          <p:cNvPr id="2465" name="Google Shape;2465;p31"/>
          <p:cNvSpPr txBox="1"/>
          <p:nvPr>
            <p:ph idx="4" type="subTitle"/>
          </p:nvPr>
        </p:nvSpPr>
        <p:spPr>
          <a:xfrm>
            <a:off x="3161125" y="2660350"/>
            <a:ext cx="3821100" cy="21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s">
                <a:solidFill>
                  <a:srgbClr val="434343"/>
                </a:solidFill>
              </a:rPr>
              <a:t>L</a:t>
            </a:r>
            <a:r>
              <a:rPr lang="es">
                <a:solidFill>
                  <a:srgbClr val="434343"/>
                </a:solidFill>
              </a:rPr>
              <a:t>earn java object oriented programming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s">
                <a:solidFill>
                  <a:srgbClr val="434343"/>
                </a:solidFill>
              </a:rPr>
              <a:t>Understand the concepts of abstract and interface and apply to programs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s">
                <a:solidFill>
                  <a:srgbClr val="434343"/>
                </a:solidFill>
              </a:rPr>
              <a:t>Implement fun Games for students through Java!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66" name="Google Shape;2466;p31"/>
          <p:cNvSpPr txBox="1"/>
          <p:nvPr>
            <p:ph type="title"/>
          </p:nvPr>
        </p:nvSpPr>
        <p:spPr>
          <a:xfrm>
            <a:off x="2359299" y="951945"/>
            <a:ext cx="849300" cy="4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467" name="Google Shape;2467;p31"/>
          <p:cNvSpPr txBox="1"/>
          <p:nvPr>
            <p:ph idx="9" type="title"/>
          </p:nvPr>
        </p:nvSpPr>
        <p:spPr>
          <a:xfrm>
            <a:off x="2359275" y="3214825"/>
            <a:ext cx="849300" cy="4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pic>
        <p:nvPicPr>
          <p:cNvPr id="2468" name="Google Shape;24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976" y="1217223"/>
            <a:ext cx="703990" cy="70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111" y="1217229"/>
            <a:ext cx="703990" cy="70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187" y="1217229"/>
            <a:ext cx="703989" cy="703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32"/>
          <p:cNvSpPr txBox="1"/>
          <p:nvPr>
            <p:ph idx="1" type="subTitle"/>
          </p:nvPr>
        </p:nvSpPr>
        <p:spPr>
          <a:xfrm>
            <a:off x="4572000" y="1151975"/>
            <a:ext cx="4420200" cy="20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b="1" lang="es"/>
              <a:t>Eight games </a:t>
            </a:r>
            <a:r>
              <a:rPr b="1" lang="es"/>
              <a:t>divided</a:t>
            </a:r>
            <a:r>
              <a:rPr b="1" lang="es"/>
              <a:t> into two types </a:t>
            </a:r>
            <a:endParaRPr b="1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Four questions → input answers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Four questions → True / False</a:t>
            </a:r>
            <a:endParaRPr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s"/>
              <a:t>Getting user’s information by input</a:t>
            </a:r>
            <a:endParaRPr/>
          </a:p>
        </p:txBody>
      </p:sp>
      <p:sp>
        <p:nvSpPr>
          <p:cNvPr id="2476" name="Google Shape;2476;p32"/>
          <p:cNvSpPr txBox="1"/>
          <p:nvPr>
            <p:ph type="title"/>
          </p:nvPr>
        </p:nvSpPr>
        <p:spPr>
          <a:xfrm>
            <a:off x="1613750" y="541075"/>
            <a:ext cx="4733700" cy="5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</a:t>
            </a:r>
            <a:r>
              <a:rPr lang="es"/>
              <a:t>Project Topic: Quiz game</a:t>
            </a:r>
            <a:endParaRPr/>
          </a:p>
        </p:txBody>
      </p:sp>
      <p:sp>
        <p:nvSpPr>
          <p:cNvPr id="2477" name="Google Shape;2477;p32"/>
          <p:cNvSpPr/>
          <p:nvPr/>
        </p:nvSpPr>
        <p:spPr>
          <a:xfrm>
            <a:off x="6648000" y="437419"/>
            <a:ext cx="759600" cy="759600"/>
          </a:xfrm>
          <a:prstGeom prst="flowChartOffpageConnector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8" name="Google Shape;24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50" y="1385978"/>
            <a:ext cx="3994950" cy="26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33"/>
          <p:cNvSpPr/>
          <p:nvPr/>
        </p:nvSpPr>
        <p:spPr>
          <a:xfrm>
            <a:off x="7804675" y="437419"/>
            <a:ext cx="759600" cy="759600"/>
          </a:xfrm>
          <a:prstGeom prst="flowChartOffpageConnector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4" name="Google Shape;24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00" y="1390150"/>
            <a:ext cx="2363200" cy="2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5" name="Google Shape;2485;p33"/>
          <p:cNvSpPr txBox="1"/>
          <p:nvPr/>
        </p:nvSpPr>
        <p:spPr>
          <a:xfrm>
            <a:off x="1424300" y="3887525"/>
            <a:ext cx="310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Char char="★"/>
            </a:pPr>
            <a:r>
              <a:rPr b="1"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Ranking system</a:t>
            </a:r>
            <a:endParaRPr b="1"/>
          </a:p>
        </p:txBody>
      </p:sp>
      <p:pic>
        <p:nvPicPr>
          <p:cNvPr id="2486" name="Google Shape;24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450" y="1378313"/>
            <a:ext cx="2435625" cy="24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33"/>
          <p:cNvSpPr txBox="1"/>
          <p:nvPr/>
        </p:nvSpPr>
        <p:spPr>
          <a:xfrm>
            <a:off x="5377125" y="3995225"/>
            <a:ext cx="34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★"/>
            </a:pPr>
            <a:r>
              <a:rPr b="1" lang="es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UI for data input</a:t>
            </a:r>
            <a:endParaRPr/>
          </a:p>
        </p:txBody>
      </p:sp>
      <p:sp>
        <p:nvSpPr>
          <p:cNvPr id="2488" name="Google Shape;2488;p33"/>
          <p:cNvSpPr txBox="1"/>
          <p:nvPr>
            <p:ph type="title"/>
          </p:nvPr>
        </p:nvSpPr>
        <p:spPr>
          <a:xfrm>
            <a:off x="1613750" y="541075"/>
            <a:ext cx="4733700" cy="5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Project Topic: Quiz game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34"/>
          <p:cNvSpPr txBox="1"/>
          <p:nvPr>
            <p:ph idx="4294967295" type="subTitle"/>
          </p:nvPr>
        </p:nvSpPr>
        <p:spPr>
          <a:xfrm>
            <a:off x="6140350" y="1453150"/>
            <a:ext cx="2662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★"/>
            </a:pPr>
            <a:r>
              <a:rPr lang="es">
                <a:solidFill>
                  <a:srgbClr val="434343"/>
                </a:solidFill>
              </a:rPr>
              <a:t>2 Abstract classes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★"/>
            </a:pPr>
            <a:r>
              <a:rPr lang="es"/>
              <a:t>8 subclasses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★"/>
            </a:pPr>
            <a:r>
              <a:rPr lang="es">
                <a:solidFill>
                  <a:srgbClr val="434343"/>
                </a:solidFill>
              </a:rPr>
              <a:t>4 Concrete classes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★"/>
            </a:pPr>
            <a:r>
              <a:rPr lang="es">
                <a:solidFill>
                  <a:srgbClr val="434343"/>
                </a:solidFill>
              </a:rPr>
              <a:t>1 Interface class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94" name="Google Shape;2494;p34"/>
          <p:cNvSpPr txBox="1"/>
          <p:nvPr/>
        </p:nvSpPr>
        <p:spPr>
          <a:xfrm>
            <a:off x="792750" y="667450"/>
            <a:ext cx="755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High level view</a:t>
            </a:r>
            <a:endParaRPr sz="2000" u="sng">
              <a:solidFill>
                <a:schemeClr val="dk1"/>
              </a:solidFill>
              <a:highlight>
                <a:schemeClr val="accent2"/>
              </a:highlight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495" name="Google Shape;2495;p34"/>
          <p:cNvSpPr txBox="1"/>
          <p:nvPr>
            <p:ph idx="7" type="title"/>
          </p:nvPr>
        </p:nvSpPr>
        <p:spPr>
          <a:xfrm>
            <a:off x="713400" y="171718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Program Structure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pic>
        <p:nvPicPr>
          <p:cNvPr id="2496" name="Google Shape;2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" y="1202075"/>
            <a:ext cx="6105675" cy="344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5"/>
          <p:cNvSpPr txBox="1"/>
          <p:nvPr>
            <p:ph idx="4294967295" type="subTitle"/>
          </p:nvPr>
        </p:nvSpPr>
        <p:spPr>
          <a:xfrm>
            <a:off x="5581925" y="1690845"/>
            <a:ext cx="3750300" cy="2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★"/>
            </a:pPr>
            <a:r>
              <a:rPr lang="es">
                <a:solidFill>
                  <a:srgbClr val="434343"/>
                </a:solidFill>
              </a:rPr>
              <a:t>Eight of the Quiz subclasses extend the the two Abstract class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★"/>
            </a:pPr>
            <a:r>
              <a:rPr lang="es">
                <a:solidFill>
                  <a:srgbClr val="434343"/>
                </a:solidFill>
              </a:rPr>
              <a:t>Quiz from 3-8 </a:t>
            </a:r>
            <a:r>
              <a:rPr lang="es">
                <a:solidFill>
                  <a:srgbClr val="434343"/>
                </a:solidFill>
              </a:rPr>
              <a:t>implements</a:t>
            </a:r>
            <a:r>
              <a:rPr lang="es">
                <a:solidFill>
                  <a:srgbClr val="434343"/>
                </a:solidFill>
              </a:rPr>
              <a:t> interface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502" name="Google Shape;2502;p35"/>
          <p:cNvSpPr txBox="1"/>
          <p:nvPr>
            <p:ph idx="7" type="title"/>
          </p:nvPr>
        </p:nvSpPr>
        <p:spPr>
          <a:xfrm>
            <a:off x="713400" y="171718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Program Structure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pic>
        <p:nvPicPr>
          <p:cNvPr id="2503" name="Google Shape;25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" y="1202075"/>
            <a:ext cx="5542075" cy="312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6"/>
          <p:cNvSpPr txBox="1"/>
          <p:nvPr>
            <p:ph idx="7" type="title"/>
          </p:nvPr>
        </p:nvSpPr>
        <p:spPr>
          <a:xfrm>
            <a:off x="713400" y="171718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</a:t>
            </a:r>
            <a:r>
              <a:rPr lang="es"/>
              <a:t>Program Structure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2509" name="Google Shape;2509;p36"/>
          <p:cNvSpPr txBox="1"/>
          <p:nvPr>
            <p:ph idx="4294967295" type="subTitle"/>
          </p:nvPr>
        </p:nvSpPr>
        <p:spPr>
          <a:xfrm>
            <a:off x="5481800" y="1167550"/>
            <a:ext cx="380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★"/>
            </a:pPr>
            <a:r>
              <a:rPr lang="es"/>
              <a:t>File read by “Ranking” class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★"/>
            </a:pPr>
            <a:r>
              <a:rPr lang="es">
                <a:solidFill>
                  <a:srgbClr val="434343"/>
                </a:solidFill>
              </a:rPr>
              <a:t>When the file is read, one student will be assigned to one object of “Player” class 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510" name="Google Shape;25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" y="1202075"/>
            <a:ext cx="5542075" cy="312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5" name="Google Shape;25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" y="1202075"/>
            <a:ext cx="5542075" cy="31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p37"/>
          <p:cNvSpPr txBox="1"/>
          <p:nvPr>
            <p:ph idx="5" type="title"/>
          </p:nvPr>
        </p:nvSpPr>
        <p:spPr>
          <a:xfrm>
            <a:off x="5581924" y="3026200"/>
            <a:ext cx="37554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0" lang="es"/>
              <a:t>Get the user’s input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0" lang="es"/>
              <a:t>Handle the wrong input with try/catch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0" lang="es"/>
              <a:t>Implement State button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0" lang="es"/>
              <a:t>Write user input in txt file</a:t>
            </a:r>
            <a:endParaRPr b="0"/>
          </a:p>
        </p:txBody>
      </p:sp>
      <p:sp>
        <p:nvSpPr>
          <p:cNvPr id="2517" name="Google Shape;2517;p37"/>
          <p:cNvSpPr txBox="1"/>
          <p:nvPr>
            <p:ph idx="7" type="title"/>
          </p:nvPr>
        </p:nvSpPr>
        <p:spPr>
          <a:xfrm>
            <a:off x="713400" y="415343"/>
            <a:ext cx="77172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Input class</a:t>
            </a:r>
            <a:endParaRPr/>
          </a:p>
        </p:txBody>
      </p:sp>
      <p:sp>
        <p:nvSpPr>
          <p:cNvPr id="2518" name="Google Shape;2518;p37"/>
          <p:cNvSpPr/>
          <p:nvPr/>
        </p:nvSpPr>
        <p:spPr>
          <a:xfrm>
            <a:off x="1563325" y="1302675"/>
            <a:ext cx="1159800" cy="563100"/>
          </a:xfrm>
          <a:prstGeom prst="frame">
            <a:avLst>
              <a:gd fmla="val 588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ombian Landscape Photographer Portfolio by Slidesgo">
  <a:themeElements>
    <a:clrScheme name="Simple Light">
      <a:dk1>
        <a:srgbClr val="434343"/>
      </a:dk1>
      <a:lt1>
        <a:srgbClr val="F5DEC9"/>
      </a:lt1>
      <a:dk2>
        <a:srgbClr val="BEBEBE"/>
      </a:dk2>
      <a:lt2>
        <a:srgbClr val="737571"/>
      </a:lt2>
      <a:accent1>
        <a:srgbClr val="7DD6B4"/>
      </a:accent1>
      <a:accent2>
        <a:srgbClr val="B0DFCD"/>
      </a:accent2>
      <a:accent3>
        <a:srgbClr val="E5B98D"/>
      </a:accent3>
      <a:accent4>
        <a:srgbClr val="E4E0DD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